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80" r:id="rId2"/>
    <p:sldId id="286" r:id="rId3"/>
    <p:sldId id="287" r:id="rId4"/>
    <p:sldId id="288" r:id="rId5"/>
    <p:sldId id="289" r:id="rId6"/>
    <p:sldId id="290" r:id="rId7"/>
    <p:sldId id="291" r:id="rId8"/>
    <p:sldId id="292" r:id="rId9"/>
    <p:sldId id="293" r:id="rId10"/>
    <p:sldId id="294" r:id="rId11"/>
    <p:sldId id="295" r:id="rId12"/>
    <p:sldId id="296" r:id="rId13"/>
    <p:sldId id="297" r:id="rId14"/>
    <p:sldId id="298" r:id="rId15"/>
    <p:sldId id="299" r:id="rId16"/>
    <p:sldId id="285" r:id="rId17"/>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032E33-9567-DC8E-3818-9C6E4F112D8C}" name="Stacey Greene" initials="SG" userId="S::agreene@stevens.edu::8691361d-68f7-40e3-a002-b2b2c8069a87"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619CE1-BBB3-4B88-AF50-5700446442DC}" v="25" dt="2023-05-04T23:58:07.3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16"/>
    <p:restoredTop sz="96327"/>
  </p:normalViewPr>
  <p:slideViewPr>
    <p:cSldViewPr snapToGrid="0" snapToObjects="1">
      <p:cViewPr varScale="1">
        <p:scale>
          <a:sx n="30" d="100"/>
          <a:sy n="30" d="100"/>
        </p:scale>
        <p:origin x="34" y="1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day Adusumilli" userId="e84f4c87-136d-469c-9971-2874c34e6840" providerId="ADAL" clId="{A3619CE1-BBB3-4B88-AF50-5700446442DC}"/>
    <pc:docChg chg="undo redo custSel addSld delSld modSld">
      <pc:chgData name="Uday Adusumilli" userId="e84f4c87-136d-469c-9971-2874c34e6840" providerId="ADAL" clId="{A3619CE1-BBB3-4B88-AF50-5700446442DC}" dt="2023-05-04T23:58:09.111" v="238" actId="962"/>
      <pc:docMkLst>
        <pc:docMk/>
      </pc:docMkLst>
      <pc:sldChg chg="modSp mod">
        <pc:chgData name="Uday Adusumilli" userId="e84f4c87-136d-469c-9971-2874c34e6840" providerId="ADAL" clId="{A3619CE1-BBB3-4B88-AF50-5700446442DC}" dt="2023-05-04T23:29:02.653" v="23" actId="20577"/>
        <pc:sldMkLst>
          <pc:docMk/>
          <pc:sldMk cId="4219607516" sldId="280"/>
        </pc:sldMkLst>
        <pc:spChg chg="mod">
          <ac:chgData name="Uday Adusumilli" userId="e84f4c87-136d-469c-9971-2874c34e6840" providerId="ADAL" clId="{A3619CE1-BBB3-4B88-AF50-5700446442DC}" dt="2023-05-04T23:28:36.412" v="8" actId="14100"/>
          <ac:spMkLst>
            <pc:docMk/>
            <pc:sldMk cId="4219607516" sldId="280"/>
            <ac:spMk id="2" creationId="{D459FAA2-C07A-0943-A630-F1492ED71448}"/>
          </ac:spMkLst>
        </pc:spChg>
        <pc:spChg chg="mod">
          <ac:chgData name="Uday Adusumilli" userId="e84f4c87-136d-469c-9971-2874c34e6840" providerId="ADAL" clId="{A3619CE1-BBB3-4B88-AF50-5700446442DC}" dt="2023-05-04T23:28:44.467" v="9"/>
          <ac:spMkLst>
            <pc:docMk/>
            <pc:sldMk cId="4219607516" sldId="280"/>
            <ac:spMk id="3" creationId="{EFF6D773-353D-94C4-5ED1-E219014D0C3A}"/>
          </ac:spMkLst>
        </pc:spChg>
        <pc:spChg chg="mod">
          <ac:chgData name="Uday Adusumilli" userId="e84f4c87-136d-469c-9971-2874c34e6840" providerId="ADAL" clId="{A3619CE1-BBB3-4B88-AF50-5700446442DC}" dt="2023-05-04T23:29:02.653" v="23" actId="20577"/>
          <ac:spMkLst>
            <pc:docMk/>
            <pc:sldMk cId="4219607516" sldId="280"/>
            <ac:spMk id="4" creationId="{D20968D9-35B6-3681-6045-6E282ACC0210}"/>
          </ac:spMkLst>
        </pc:spChg>
        <pc:spChg chg="mod">
          <ac:chgData name="Uday Adusumilli" userId="e84f4c87-136d-469c-9971-2874c34e6840" providerId="ADAL" clId="{A3619CE1-BBB3-4B88-AF50-5700446442DC}" dt="2023-05-04T23:28:54.427" v="10"/>
          <ac:spMkLst>
            <pc:docMk/>
            <pc:sldMk cId="4219607516" sldId="280"/>
            <ac:spMk id="5" creationId="{76DF9A7D-5140-FE6A-1B0F-C8FCC110B54B}"/>
          </ac:spMkLst>
        </pc:spChg>
      </pc:sldChg>
      <pc:sldChg chg="delSp modSp del mod">
        <pc:chgData name="Uday Adusumilli" userId="e84f4c87-136d-469c-9971-2874c34e6840" providerId="ADAL" clId="{A3619CE1-BBB3-4B88-AF50-5700446442DC}" dt="2023-05-04T23:30:08.775" v="29" actId="47"/>
        <pc:sldMkLst>
          <pc:docMk/>
          <pc:sldMk cId="1152465166" sldId="281"/>
        </pc:sldMkLst>
        <pc:spChg chg="mod">
          <ac:chgData name="Uday Adusumilli" userId="e84f4c87-136d-469c-9971-2874c34e6840" providerId="ADAL" clId="{A3619CE1-BBB3-4B88-AF50-5700446442DC}" dt="2023-05-04T23:29:33.524" v="24"/>
          <ac:spMkLst>
            <pc:docMk/>
            <pc:sldMk cId="1152465166" sldId="281"/>
            <ac:spMk id="2" creationId="{49C1BE90-EDEE-F95B-578A-78C27F0629F2}"/>
          </ac:spMkLst>
        </pc:spChg>
        <pc:spChg chg="del">
          <ac:chgData name="Uday Adusumilli" userId="e84f4c87-136d-469c-9971-2874c34e6840" providerId="ADAL" clId="{A3619CE1-BBB3-4B88-AF50-5700446442DC}" dt="2023-05-04T23:29:46.484" v="26" actId="478"/>
          <ac:spMkLst>
            <pc:docMk/>
            <pc:sldMk cId="1152465166" sldId="281"/>
            <ac:spMk id="4" creationId="{8E6C8875-977A-0987-BE28-E64B5DBD8629}"/>
          </ac:spMkLst>
        </pc:spChg>
        <pc:spChg chg="del">
          <ac:chgData name="Uday Adusumilli" userId="e84f4c87-136d-469c-9971-2874c34e6840" providerId="ADAL" clId="{A3619CE1-BBB3-4B88-AF50-5700446442DC}" dt="2023-05-04T23:29:44.352" v="25" actId="478"/>
          <ac:spMkLst>
            <pc:docMk/>
            <pc:sldMk cId="1152465166" sldId="281"/>
            <ac:spMk id="5" creationId="{9C4CBEC0-D63C-2553-B5DF-6437A807EAF9}"/>
          </ac:spMkLst>
        </pc:spChg>
      </pc:sldChg>
      <pc:sldChg chg="del">
        <pc:chgData name="Uday Adusumilli" userId="e84f4c87-136d-469c-9971-2874c34e6840" providerId="ADAL" clId="{A3619CE1-BBB3-4B88-AF50-5700446442DC}" dt="2023-05-04T23:30:07.644" v="28" actId="47"/>
        <pc:sldMkLst>
          <pc:docMk/>
          <pc:sldMk cId="614403294" sldId="283"/>
        </pc:sldMkLst>
      </pc:sldChg>
      <pc:sldChg chg="del">
        <pc:chgData name="Uday Adusumilli" userId="e84f4c87-136d-469c-9971-2874c34e6840" providerId="ADAL" clId="{A3619CE1-BBB3-4B88-AF50-5700446442DC}" dt="2023-05-04T23:30:03.044" v="27" actId="47"/>
        <pc:sldMkLst>
          <pc:docMk/>
          <pc:sldMk cId="3445025661" sldId="284"/>
        </pc:sldMkLst>
      </pc:sldChg>
      <pc:sldChg chg="modSp new mod">
        <pc:chgData name="Uday Adusumilli" userId="e84f4c87-136d-469c-9971-2874c34e6840" providerId="ADAL" clId="{A3619CE1-BBB3-4B88-AF50-5700446442DC}" dt="2023-05-04T23:31:56.914" v="54" actId="14100"/>
        <pc:sldMkLst>
          <pc:docMk/>
          <pc:sldMk cId="798839178" sldId="286"/>
        </pc:sldMkLst>
        <pc:spChg chg="mod">
          <ac:chgData name="Uday Adusumilli" userId="e84f4c87-136d-469c-9971-2874c34e6840" providerId="ADAL" clId="{A3619CE1-BBB3-4B88-AF50-5700446442DC}" dt="2023-05-04T23:31:56.914" v="54" actId="14100"/>
          <ac:spMkLst>
            <pc:docMk/>
            <pc:sldMk cId="798839178" sldId="286"/>
            <ac:spMk id="2" creationId="{F0E1963D-8C18-0262-7B02-E2E00B3F6A35}"/>
          </ac:spMkLst>
        </pc:spChg>
        <pc:spChg chg="mod">
          <ac:chgData name="Uday Adusumilli" userId="e84f4c87-136d-469c-9971-2874c34e6840" providerId="ADAL" clId="{A3619CE1-BBB3-4B88-AF50-5700446442DC}" dt="2023-05-04T23:31:39.202" v="52" actId="27636"/>
          <ac:spMkLst>
            <pc:docMk/>
            <pc:sldMk cId="798839178" sldId="286"/>
            <ac:spMk id="3" creationId="{77EB5FF7-132B-B412-9981-DF1F870B9A41}"/>
          </ac:spMkLst>
        </pc:spChg>
      </pc:sldChg>
      <pc:sldChg chg="modSp new del mod">
        <pc:chgData name="Uday Adusumilli" userId="e84f4c87-136d-469c-9971-2874c34e6840" providerId="ADAL" clId="{A3619CE1-BBB3-4B88-AF50-5700446442DC}" dt="2023-05-04T23:30:27.841" v="34" actId="47"/>
        <pc:sldMkLst>
          <pc:docMk/>
          <pc:sldMk cId="1623214394" sldId="286"/>
        </pc:sldMkLst>
        <pc:spChg chg="mod">
          <ac:chgData name="Uday Adusumilli" userId="e84f4c87-136d-469c-9971-2874c34e6840" providerId="ADAL" clId="{A3619CE1-BBB3-4B88-AF50-5700446442DC}" dt="2023-05-04T23:30:20.984" v="33" actId="27636"/>
          <ac:spMkLst>
            <pc:docMk/>
            <pc:sldMk cId="1623214394" sldId="286"/>
            <ac:spMk id="2" creationId="{B9A8EC07-6F9D-4CC5-604B-4E8B2E2B7F08}"/>
          </ac:spMkLst>
        </pc:spChg>
      </pc:sldChg>
      <pc:sldChg chg="del">
        <pc:chgData name="Uday Adusumilli" userId="e84f4c87-136d-469c-9971-2874c34e6840" providerId="ADAL" clId="{A3619CE1-BBB3-4B88-AF50-5700446442DC}" dt="2023-05-04T23:30:11.116" v="30" actId="47"/>
        <pc:sldMkLst>
          <pc:docMk/>
          <pc:sldMk cId="2792576756" sldId="286"/>
        </pc:sldMkLst>
      </pc:sldChg>
      <pc:sldChg chg="modSp add mod">
        <pc:chgData name="Uday Adusumilli" userId="e84f4c87-136d-469c-9971-2874c34e6840" providerId="ADAL" clId="{A3619CE1-BBB3-4B88-AF50-5700446442DC}" dt="2023-05-04T23:37:00.986" v="114" actId="27636"/>
        <pc:sldMkLst>
          <pc:docMk/>
          <pc:sldMk cId="1208845151" sldId="287"/>
        </pc:sldMkLst>
        <pc:spChg chg="mod">
          <ac:chgData name="Uday Adusumilli" userId="e84f4c87-136d-469c-9971-2874c34e6840" providerId="ADAL" clId="{A3619CE1-BBB3-4B88-AF50-5700446442DC}" dt="2023-05-04T23:36:19.434" v="108" actId="1076"/>
          <ac:spMkLst>
            <pc:docMk/>
            <pc:sldMk cId="1208845151" sldId="287"/>
            <ac:spMk id="2" creationId="{F0E1963D-8C18-0262-7B02-E2E00B3F6A35}"/>
          </ac:spMkLst>
        </pc:spChg>
        <pc:spChg chg="mod">
          <ac:chgData name="Uday Adusumilli" userId="e84f4c87-136d-469c-9971-2874c34e6840" providerId="ADAL" clId="{A3619CE1-BBB3-4B88-AF50-5700446442DC}" dt="2023-05-04T23:37:00.986" v="114" actId="27636"/>
          <ac:spMkLst>
            <pc:docMk/>
            <pc:sldMk cId="1208845151" sldId="287"/>
            <ac:spMk id="3" creationId="{77EB5FF7-132B-B412-9981-DF1F870B9A41}"/>
          </ac:spMkLst>
        </pc:spChg>
      </pc:sldChg>
      <pc:sldChg chg="addSp delSp modSp new del mod">
        <pc:chgData name="Uday Adusumilli" userId="e84f4c87-136d-469c-9971-2874c34e6840" providerId="ADAL" clId="{A3619CE1-BBB3-4B88-AF50-5700446442DC}" dt="2023-05-04T23:33:03.646" v="65" actId="47"/>
        <pc:sldMkLst>
          <pc:docMk/>
          <pc:sldMk cId="2046505348" sldId="287"/>
        </pc:sldMkLst>
        <pc:spChg chg="add del mod">
          <ac:chgData name="Uday Adusumilli" userId="e84f4c87-136d-469c-9971-2874c34e6840" providerId="ADAL" clId="{A3619CE1-BBB3-4B88-AF50-5700446442DC}" dt="2023-05-04T23:32:40.368" v="61" actId="22"/>
          <ac:spMkLst>
            <pc:docMk/>
            <pc:sldMk cId="2046505348" sldId="287"/>
            <ac:spMk id="5" creationId="{0EBB717F-9091-532C-EE0E-3C27519E6E3F}"/>
          </ac:spMkLst>
        </pc:spChg>
      </pc:sldChg>
      <pc:sldChg chg="modSp add del mod">
        <pc:chgData name="Uday Adusumilli" userId="e84f4c87-136d-469c-9971-2874c34e6840" providerId="ADAL" clId="{A3619CE1-BBB3-4B88-AF50-5700446442DC}" dt="2023-05-04T23:34:36.306" v="85" actId="47"/>
        <pc:sldMkLst>
          <pc:docMk/>
          <pc:sldMk cId="3592086564" sldId="287"/>
        </pc:sldMkLst>
        <pc:spChg chg="mod">
          <ac:chgData name="Uday Adusumilli" userId="e84f4c87-136d-469c-9971-2874c34e6840" providerId="ADAL" clId="{A3619CE1-BBB3-4B88-AF50-5700446442DC}" dt="2023-05-04T23:34:31.996" v="84" actId="14100"/>
          <ac:spMkLst>
            <pc:docMk/>
            <pc:sldMk cId="3592086564" sldId="287"/>
            <ac:spMk id="2" creationId="{F0E1963D-8C18-0262-7B02-E2E00B3F6A35}"/>
          </ac:spMkLst>
        </pc:spChg>
        <pc:spChg chg="mod">
          <ac:chgData name="Uday Adusumilli" userId="e84f4c87-136d-469c-9971-2874c34e6840" providerId="ADAL" clId="{A3619CE1-BBB3-4B88-AF50-5700446442DC}" dt="2023-05-04T23:34:22.687" v="82" actId="207"/>
          <ac:spMkLst>
            <pc:docMk/>
            <pc:sldMk cId="3592086564" sldId="287"/>
            <ac:spMk id="3" creationId="{77EB5FF7-132B-B412-9981-DF1F870B9A41}"/>
          </ac:spMkLst>
        </pc:spChg>
      </pc:sldChg>
      <pc:sldChg chg="new del">
        <pc:chgData name="Uday Adusumilli" userId="e84f4c87-136d-469c-9971-2874c34e6840" providerId="ADAL" clId="{A3619CE1-BBB3-4B88-AF50-5700446442DC}" dt="2023-05-04T23:35:27.648" v="96" actId="47"/>
        <pc:sldMkLst>
          <pc:docMk/>
          <pc:sldMk cId="3666994658" sldId="287"/>
        </pc:sldMkLst>
      </pc:sldChg>
      <pc:sldChg chg="new del">
        <pc:chgData name="Uday Adusumilli" userId="e84f4c87-136d-469c-9971-2874c34e6840" providerId="ADAL" clId="{A3619CE1-BBB3-4B88-AF50-5700446442DC}" dt="2023-05-04T23:35:18.477" v="90" actId="47"/>
        <pc:sldMkLst>
          <pc:docMk/>
          <pc:sldMk cId="765312624" sldId="288"/>
        </pc:sldMkLst>
      </pc:sldChg>
      <pc:sldChg chg="add del">
        <pc:chgData name="Uday Adusumilli" userId="e84f4c87-136d-469c-9971-2874c34e6840" providerId="ADAL" clId="{A3619CE1-BBB3-4B88-AF50-5700446442DC}" dt="2023-05-04T23:35:27.648" v="96" actId="47"/>
        <pc:sldMkLst>
          <pc:docMk/>
          <pc:sldMk cId="1508147132" sldId="288"/>
        </pc:sldMkLst>
      </pc:sldChg>
      <pc:sldChg chg="new del">
        <pc:chgData name="Uday Adusumilli" userId="e84f4c87-136d-469c-9971-2874c34e6840" providerId="ADAL" clId="{A3619CE1-BBB3-4B88-AF50-5700446442DC}" dt="2023-05-04T23:35:13.519" v="88" actId="47"/>
        <pc:sldMkLst>
          <pc:docMk/>
          <pc:sldMk cId="2039144773" sldId="288"/>
        </pc:sldMkLst>
      </pc:sldChg>
      <pc:sldChg chg="add del">
        <pc:chgData name="Uday Adusumilli" userId="e84f4c87-136d-469c-9971-2874c34e6840" providerId="ADAL" clId="{A3619CE1-BBB3-4B88-AF50-5700446442DC}" dt="2023-05-04T23:34:36.306" v="85" actId="47"/>
        <pc:sldMkLst>
          <pc:docMk/>
          <pc:sldMk cId="2049232054" sldId="288"/>
        </pc:sldMkLst>
      </pc:sldChg>
      <pc:sldChg chg="add del">
        <pc:chgData name="Uday Adusumilli" userId="e84f4c87-136d-469c-9971-2874c34e6840" providerId="ADAL" clId="{A3619CE1-BBB3-4B88-AF50-5700446442DC}" dt="2023-05-04T23:33:03.983" v="66" actId="47"/>
        <pc:sldMkLst>
          <pc:docMk/>
          <pc:sldMk cId="2460750113" sldId="288"/>
        </pc:sldMkLst>
      </pc:sldChg>
      <pc:sldChg chg="addSp modSp new mod setBg">
        <pc:chgData name="Uday Adusumilli" userId="e84f4c87-136d-469c-9971-2874c34e6840" providerId="ADAL" clId="{A3619CE1-BBB3-4B88-AF50-5700446442DC}" dt="2023-05-04T23:51:18.797" v="197" actId="26606"/>
        <pc:sldMkLst>
          <pc:docMk/>
          <pc:sldMk cId="2551755823" sldId="288"/>
        </pc:sldMkLst>
        <pc:spChg chg="mod">
          <ac:chgData name="Uday Adusumilli" userId="e84f4c87-136d-469c-9971-2874c34e6840" providerId="ADAL" clId="{A3619CE1-BBB3-4B88-AF50-5700446442DC}" dt="2023-05-04T23:51:18.797" v="197" actId="26606"/>
          <ac:spMkLst>
            <pc:docMk/>
            <pc:sldMk cId="2551755823" sldId="288"/>
            <ac:spMk id="2" creationId="{CDE75646-699B-9381-C2EF-B766A8D20A81}"/>
          </ac:spMkLst>
        </pc:spChg>
        <pc:spChg chg="mod">
          <ac:chgData name="Uday Adusumilli" userId="e84f4c87-136d-469c-9971-2874c34e6840" providerId="ADAL" clId="{A3619CE1-BBB3-4B88-AF50-5700446442DC}" dt="2023-05-04T23:51:18.797" v="197" actId="26606"/>
          <ac:spMkLst>
            <pc:docMk/>
            <pc:sldMk cId="2551755823" sldId="288"/>
            <ac:spMk id="3" creationId="{DA18E9DF-EAE3-EC13-DFD4-2324CE626DB2}"/>
          </ac:spMkLst>
        </pc:spChg>
        <pc:spChg chg="mod ord">
          <ac:chgData name="Uday Adusumilli" userId="e84f4c87-136d-469c-9971-2874c34e6840" providerId="ADAL" clId="{A3619CE1-BBB3-4B88-AF50-5700446442DC}" dt="2023-05-04T23:51:18.797" v="197" actId="26606"/>
          <ac:spMkLst>
            <pc:docMk/>
            <pc:sldMk cId="2551755823" sldId="288"/>
            <ac:spMk id="4" creationId="{E77B07FF-7C2F-DB93-9BF6-2AE415711270}"/>
          </ac:spMkLst>
        </pc:spChg>
        <pc:spChg chg="add">
          <ac:chgData name="Uday Adusumilli" userId="e84f4c87-136d-469c-9971-2874c34e6840" providerId="ADAL" clId="{A3619CE1-BBB3-4B88-AF50-5700446442DC}" dt="2023-05-04T23:51:18.797" v="197" actId="26606"/>
          <ac:spMkLst>
            <pc:docMk/>
            <pc:sldMk cId="2551755823" sldId="288"/>
            <ac:spMk id="11" creationId="{F13C74B1-5B17-4795-BED0-7140497B445A}"/>
          </ac:spMkLst>
        </pc:spChg>
        <pc:spChg chg="add">
          <ac:chgData name="Uday Adusumilli" userId="e84f4c87-136d-469c-9971-2874c34e6840" providerId="ADAL" clId="{A3619CE1-BBB3-4B88-AF50-5700446442DC}" dt="2023-05-04T23:51:18.797" v="197" actId="26606"/>
          <ac:spMkLst>
            <pc:docMk/>
            <pc:sldMk cId="2551755823" sldId="288"/>
            <ac:spMk id="13" creationId="{D4974D33-8DC5-464E-8C6D-BE58F0669C17}"/>
          </ac:spMkLst>
        </pc:spChg>
        <pc:picChg chg="add mod">
          <ac:chgData name="Uday Adusumilli" userId="e84f4c87-136d-469c-9971-2874c34e6840" providerId="ADAL" clId="{A3619CE1-BBB3-4B88-AF50-5700446442DC}" dt="2023-05-04T23:51:18.797" v="197" actId="26606"/>
          <ac:picMkLst>
            <pc:docMk/>
            <pc:sldMk cId="2551755823" sldId="288"/>
            <ac:picMk id="6" creationId="{294B29C7-E445-C160-5478-AA4FF03B07DB}"/>
          </ac:picMkLst>
        </pc:picChg>
      </pc:sldChg>
      <pc:sldChg chg="modSp new del mod">
        <pc:chgData name="Uday Adusumilli" userId="e84f4c87-136d-469c-9971-2874c34e6840" providerId="ADAL" clId="{A3619CE1-BBB3-4B88-AF50-5700446442DC}" dt="2023-05-04T23:38:21.078" v="120" actId="680"/>
        <pc:sldMkLst>
          <pc:docMk/>
          <pc:sldMk cId="2733628762" sldId="288"/>
        </pc:sldMkLst>
        <pc:spChg chg="mod">
          <ac:chgData name="Uday Adusumilli" userId="e84f4c87-136d-469c-9971-2874c34e6840" providerId="ADAL" clId="{A3619CE1-BBB3-4B88-AF50-5700446442DC}" dt="2023-05-04T23:38:20.295" v="119"/>
          <ac:spMkLst>
            <pc:docMk/>
            <pc:sldMk cId="2733628762" sldId="288"/>
            <ac:spMk id="2" creationId="{89BC78F1-78E0-3121-6296-C5A1900BF93E}"/>
          </ac:spMkLst>
        </pc:spChg>
      </pc:sldChg>
      <pc:sldChg chg="add del">
        <pc:chgData name="Uday Adusumilli" userId="e84f4c87-136d-469c-9971-2874c34e6840" providerId="ADAL" clId="{A3619CE1-BBB3-4B88-AF50-5700446442DC}" dt="2023-05-04T23:34:36.306" v="85" actId="47"/>
        <pc:sldMkLst>
          <pc:docMk/>
          <pc:sldMk cId="266673249" sldId="289"/>
        </pc:sldMkLst>
      </pc:sldChg>
      <pc:sldChg chg="add del">
        <pc:chgData name="Uday Adusumilli" userId="e84f4c87-136d-469c-9971-2874c34e6840" providerId="ADAL" clId="{A3619CE1-BBB3-4B88-AF50-5700446442DC}" dt="2023-05-04T23:35:27.648" v="96" actId="47"/>
        <pc:sldMkLst>
          <pc:docMk/>
          <pc:sldMk cId="1123511175" sldId="289"/>
        </pc:sldMkLst>
      </pc:sldChg>
      <pc:sldChg chg="addSp modSp new mod setBg">
        <pc:chgData name="Uday Adusumilli" userId="e84f4c87-136d-469c-9971-2874c34e6840" providerId="ADAL" clId="{A3619CE1-BBB3-4B88-AF50-5700446442DC}" dt="2023-05-04T23:52:03.987" v="207" actId="14100"/>
        <pc:sldMkLst>
          <pc:docMk/>
          <pc:sldMk cId="2866866481" sldId="289"/>
        </pc:sldMkLst>
        <pc:spChg chg="mod">
          <ac:chgData name="Uday Adusumilli" userId="e84f4c87-136d-469c-9971-2874c34e6840" providerId="ADAL" clId="{A3619CE1-BBB3-4B88-AF50-5700446442DC}" dt="2023-05-04T23:51:40.227" v="201" actId="26606"/>
          <ac:spMkLst>
            <pc:docMk/>
            <pc:sldMk cId="2866866481" sldId="289"/>
            <ac:spMk id="2" creationId="{C4FF2759-396C-CC87-D351-A070941BC0BE}"/>
          </ac:spMkLst>
        </pc:spChg>
        <pc:spChg chg="mod">
          <ac:chgData name="Uday Adusumilli" userId="e84f4c87-136d-469c-9971-2874c34e6840" providerId="ADAL" clId="{A3619CE1-BBB3-4B88-AF50-5700446442DC}" dt="2023-05-04T23:51:40.227" v="201" actId="26606"/>
          <ac:spMkLst>
            <pc:docMk/>
            <pc:sldMk cId="2866866481" sldId="289"/>
            <ac:spMk id="3" creationId="{DB1949B6-56E4-B2B6-826F-685331D04238}"/>
          </ac:spMkLst>
        </pc:spChg>
        <pc:spChg chg="mod ord">
          <ac:chgData name="Uday Adusumilli" userId="e84f4c87-136d-469c-9971-2874c34e6840" providerId="ADAL" clId="{A3619CE1-BBB3-4B88-AF50-5700446442DC}" dt="2023-05-04T23:51:40.227" v="201" actId="26606"/>
          <ac:spMkLst>
            <pc:docMk/>
            <pc:sldMk cId="2866866481" sldId="289"/>
            <ac:spMk id="4" creationId="{C329E53A-6924-21AD-C606-652F28C0B811}"/>
          </ac:spMkLst>
        </pc:spChg>
        <pc:spChg chg="add">
          <ac:chgData name="Uday Adusumilli" userId="e84f4c87-136d-469c-9971-2874c34e6840" providerId="ADAL" clId="{A3619CE1-BBB3-4B88-AF50-5700446442DC}" dt="2023-05-04T23:51:40.227" v="201" actId="26606"/>
          <ac:spMkLst>
            <pc:docMk/>
            <pc:sldMk cId="2866866481" sldId="289"/>
            <ac:spMk id="11" creationId="{9427AF5F-9A0E-42B7-A252-FD64C9885F9C}"/>
          </ac:spMkLst>
        </pc:spChg>
        <pc:picChg chg="add mod">
          <ac:chgData name="Uday Adusumilli" userId="e84f4c87-136d-469c-9971-2874c34e6840" providerId="ADAL" clId="{A3619CE1-BBB3-4B88-AF50-5700446442DC}" dt="2023-05-04T23:52:03.987" v="207" actId="14100"/>
          <ac:picMkLst>
            <pc:docMk/>
            <pc:sldMk cId="2866866481" sldId="289"/>
            <ac:picMk id="6" creationId="{0DA86C86-3556-AB5E-32AE-6D9AE70C0853}"/>
          </ac:picMkLst>
        </pc:picChg>
      </pc:sldChg>
      <pc:sldChg chg="add del">
        <pc:chgData name="Uday Adusumilli" userId="e84f4c87-136d-469c-9971-2874c34e6840" providerId="ADAL" clId="{A3619CE1-BBB3-4B88-AF50-5700446442DC}" dt="2023-05-04T23:33:04.398" v="67" actId="47"/>
        <pc:sldMkLst>
          <pc:docMk/>
          <pc:sldMk cId="3252113911" sldId="289"/>
        </pc:sldMkLst>
      </pc:sldChg>
      <pc:sldChg chg="modSp new del mod">
        <pc:chgData name="Uday Adusumilli" userId="e84f4c87-136d-469c-9971-2874c34e6840" providerId="ADAL" clId="{A3619CE1-BBB3-4B88-AF50-5700446442DC}" dt="2023-05-04T23:40:12.963" v="140" actId="680"/>
        <pc:sldMkLst>
          <pc:docMk/>
          <pc:sldMk cId="1304391179" sldId="290"/>
        </pc:sldMkLst>
        <pc:spChg chg="mod">
          <ac:chgData name="Uday Adusumilli" userId="e84f4c87-136d-469c-9971-2874c34e6840" providerId="ADAL" clId="{A3619CE1-BBB3-4B88-AF50-5700446442DC}" dt="2023-05-04T23:40:12.146" v="139"/>
          <ac:spMkLst>
            <pc:docMk/>
            <pc:sldMk cId="1304391179" sldId="290"/>
            <ac:spMk id="2" creationId="{7E38CF56-DAE6-F1B4-2AA2-2B1EB1D1E1A1}"/>
          </ac:spMkLst>
        </pc:spChg>
      </pc:sldChg>
      <pc:sldChg chg="add del">
        <pc:chgData name="Uday Adusumilli" userId="e84f4c87-136d-469c-9971-2874c34e6840" providerId="ADAL" clId="{A3619CE1-BBB3-4B88-AF50-5700446442DC}" dt="2023-05-04T23:35:27.648" v="96" actId="47"/>
        <pc:sldMkLst>
          <pc:docMk/>
          <pc:sldMk cId="3124751962" sldId="290"/>
        </pc:sldMkLst>
      </pc:sldChg>
      <pc:sldChg chg="add del">
        <pc:chgData name="Uday Adusumilli" userId="e84f4c87-136d-469c-9971-2874c34e6840" providerId="ADAL" clId="{A3619CE1-BBB3-4B88-AF50-5700446442DC}" dt="2023-05-04T23:33:05.223" v="68" actId="47"/>
        <pc:sldMkLst>
          <pc:docMk/>
          <pc:sldMk cId="3653433538" sldId="290"/>
        </pc:sldMkLst>
      </pc:sldChg>
      <pc:sldChg chg="addSp modSp new mod setBg">
        <pc:chgData name="Uday Adusumilli" userId="e84f4c87-136d-469c-9971-2874c34e6840" providerId="ADAL" clId="{A3619CE1-BBB3-4B88-AF50-5700446442DC}" dt="2023-05-04T23:52:27.180" v="211" actId="26606"/>
        <pc:sldMkLst>
          <pc:docMk/>
          <pc:sldMk cId="4115606107" sldId="290"/>
        </pc:sldMkLst>
        <pc:spChg chg="mod">
          <ac:chgData name="Uday Adusumilli" userId="e84f4c87-136d-469c-9971-2874c34e6840" providerId="ADAL" clId="{A3619CE1-BBB3-4B88-AF50-5700446442DC}" dt="2023-05-04T23:52:27.180" v="211" actId="26606"/>
          <ac:spMkLst>
            <pc:docMk/>
            <pc:sldMk cId="4115606107" sldId="290"/>
            <ac:spMk id="2" creationId="{A3634E41-89E3-D0C5-AA2D-0E4D2656188B}"/>
          </ac:spMkLst>
        </pc:spChg>
        <pc:spChg chg="mod">
          <ac:chgData name="Uday Adusumilli" userId="e84f4c87-136d-469c-9971-2874c34e6840" providerId="ADAL" clId="{A3619CE1-BBB3-4B88-AF50-5700446442DC}" dt="2023-05-04T23:52:27.180" v="211" actId="26606"/>
          <ac:spMkLst>
            <pc:docMk/>
            <pc:sldMk cId="4115606107" sldId="290"/>
            <ac:spMk id="3" creationId="{0E1BC6B1-51FC-C822-FE05-6AEA4AF3848D}"/>
          </ac:spMkLst>
        </pc:spChg>
        <pc:spChg chg="mod ord">
          <ac:chgData name="Uday Adusumilli" userId="e84f4c87-136d-469c-9971-2874c34e6840" providerId="ADAL" clId="{A3619CE1-BBB3-4B88-AF50-5700446442DC}" dt="2023-05-04T23:52:27.180" v="211" actId="26606"/>
          <ac:spMkLst>
            <pc:docMk/>
            <pc:sldMk cId="4115606107" sldId="290"/>
            <ac:spMk id="4" creationId="{33E55B79-0216-55CE-45F7-30D6E4472726}"/>
          </ac:spMkLst>
        </pc:spChg>
        <pc:spChg chg="add">
          <ac:chgData name="Uday Adusumilli" userId="e84f4c87-136d-469c-9971-2874c34e6840" providerId="ADAL" clId="{A3619CE1-BBB3-4B88-AF50-5700446442DC}" dt="2023-05-04T23:52:27.180" v="211" actId="26606"/>
          <ac:spMkLst>
            <pc:docMk/>
            <pc:sldMk cId="4115606107" sldId="290"/>
            <ac:spMk id="11" creationId="{9427AF5F-9A0E-42B7-A252-FD64C9885F9C}"/>
          </ac:spMkLst>
        </pc:spChg>
        <pc:picChg chg="add mod">
          <ac:chgData name="Uday Adusumilli" userId="e84f4c87-136d-469c-9971-2874c34e6840" providerId="ADAL" clId="{A3619CE1-BBB3-4B88-AF50-5700446442DC}" dt="2023-05-04T23:52:27.180" v="211" actId="26606"/>
          <ac:picMkLst>
            <pc:docMk/>
            <pc:sldMk cId="4115606107" sldId="290"/>
            <ac:picMk id="6" creationId="{35F6C782-10BE-C01F-7C9F-F40A4C2CE849}"/>
          </ac:picMkLst>
        </pc:picChg>
      </pc:sldChg>
      <pc:sldChg chg="add del">
        <pc:chgData name="Uday Adusumilli" userId="e84f4c87-136d-469c-9971-2874c34e6840" providerId="ADAL" clId="{A3619CE1-BBB3-4B88-AF50-5700446442DC}" dt="2023-05-04T23:34:36.306" v="85" actId="47"/>
        <pc:sldMkLst>
          <pc:docMk/>
          <pc:sldMk cId="4283869223" sldId="290"/>
        </pc:sldMkLst>
      </pc:sldChg>
      <pc:sldChg chg="add del">
        <pc:chgData name="Uday Adusumilli" userId="e84f4c87-136d-469c-9971-2874c34e6840" providerId="ADAL" clId="{A3619CE1-BBB3-4B88-AF50-5700446442DC}" dt="2023-05-04T23:35:27.648" v="96" actId="47"/>
        <pc:sldMkLst>
          <pc:docMk/>
          <pc:sldMk cId="193210165" sldId="291"/>
        </pc:sldMkLst>
      </pc:sldChg>
      <pc:sldChg chg="modSp new mod">
        <pc:chgData name="Uday Adusumilli" userId="e84f4c87-136d-469c-9971-2874c34e6840" providerId="ADAL" clId="{A3619CE1-BBB3-4B88-AF50-5700446442DC}" dt="2023-05-04T23:40:54.968" v="154"/>
        <pc:sldMkLst>
          <pc:docMk/>
          <pc:sldMk cId="2163260767" sldId="291"/>
        </pc:sldMkLst>
        <pc:spChg chg="mod">
          <ac:chgData name="Uday Adusumilli" userId="e84f4c87-136d-469c-9971-2874c34e6840" providerId="ADAL" clId="{A3619CE1-BBB3-4B88-AF50-5700446442DC}" dt="2023-05-04T23:40:44.377" v="151"/>
          <ac:spMkLst>
            <pc:docMk/>
            <pc:sldMk cId="2163260767" sldId="291"/>
            <ac:spMk id="2" creationId="{B2DA82A6-D285-187E-603F-5F14EFDF6576}"/>
          </ac:spMkLst>
        </pc:spChg>
        <pc:spChg chg="mod">
          <ac:chgData name="Uday Adusumilli" userId="e84f4c87-136d-469c-9971-2874c34e6840" providerId="ADAL" clId="{A3619CE1-BBB3-4B88-AF50-5700446442DC}" dt="2023-05-04T23:40:54.968" v="154"/>
          <ac:spMkLst>
            <pc:docMk/>
            <pc:sldMk cId="2163260767" sldId="291"/>
            <ac:spMk id="3" creationId="{F4FD1BED-9C95-5077-00D4-13507FD8BE2D}"/>
          </ac:spMkLst>
        </pc:spChg>
      </pc:sldChg>
      <pc:sldChg chg="add del">
        <pc:chgData name="Uday Adusumilli" userId="e84f4c87-136d-469c-9971-2874c34e6840" providerId="ADAL" clId="{A3619CE1-BBB3-4B88-AF50-5700446442DC}" dt="2023-05-04T23:34:36.306" v="85" actId="47"/>
        <pc:sldMkLst>
          <pc:docMk/>
          <pc:sldMk cId="2844943439" sldId="291"/>
        </pc:sldMkLst>
      </pc:sldChg>
      <pc:sldChg chg="add del">
        <pc:chgData name="Uday Adusumilli" userId="e84f4c87-136d-469c-9971-2874c34e6840" providerId="ADAL" clId="{A3619CE1-BBB3-4B88-AF50-5700446442DC}" dt="2023-05-04T23:34:36.306" v="85" actId="47"/>
        <pc:sldMkLst>
          <pc:docMk/>
          <pc:sldMk cId="3007725658" sldId="292"/>
        </pc:sldMkLst>
      </pc:sldChg>
      <pc:sldChg chg="add del">
        <pc:chgData name="Uday Adusumilli" userId="e84f4c87-136d-469c-9971-2874c34e6840" providerId="ADAL" clId="{A3619CE1-BBB3-4B88-AF50-5700446442DC}" dt="2023-05-04T23:35:27.648" v="96" actId="47"/>
        <pc:sldMkLst>
          <pc:docMk/>
          <pc:sldMk cId="3065117153" sldId="292"/>
        </pc:sldMkLst>
      </pc:sldChg>
      <pc:sldChg chg="addSp modSp new mod setBg">
        <pc:chgData name="Uday Adusumilli" userId="e84f4c87-136d-469c-9971-2874c34e6840" providerId="ADAL" clId="{A3619CE1-BBB3-4B88-AF50-5700446442DC}" dt="2023-05-04T23:52:58.303" v="216" actId="26606"/>
        <pc:sldMkLst>
          <pc:docMk/>
          <pc:sldMk cId="4199731680" sldId="292"/>
        </pc:sldMkLst>
        <pc:spChg chg="mod">
          <ac:chgData name="Uday Adusumilli" userId="e84f4c87-136d-469c-9971-2874c34e6840" providerId="ADAL" clId="{A3619CE1-BBB3-4B88-AF50-5700446442DC}" dt="2023-05-04T23:52:58.303" v="216" actId="26606"/>
          <ac:spMkLst>
            <pc:docMk/>
            <pc:sldMk cId="4199731680" sldId="292"/>
            <ac:spMk id="2" creationId="{2BCF6E41-3B18-4E9F-85F9-BBC7E22A09D9}"/>
          </ac:spMkLst>
        </pc:spChg>
        <pc:spChg chg="mod">
          <ac:chgData name="Uday Adusumilli" userId="e84f4c87-136d-469c-9971-2874c34e6840" providerId="ADAL" clId="{A3619CE1-BBB3-4B88-AF50-5700446442DC}" dt="2023-05-04T23:52:58.303" v="216" actId="26606"/>
          <ac:spMkLst>
            <pc:docMk/>
            <pc:sldMk cId="4199731680" sldId="292"/>
            <ac:spMk id="3" creationId="{B6A92745-B9A0-EC05-2C86-944972441F74}"/>
          </ac:spMkLst>
        </pc:spChg>
        <pc:spChg chg="mod ord">
          <ac:chgData name="Uday Adusumilli" userId="e84f4c87-136d-469c-9971-2874c34e6840" providerId="ADAL" clId="{A3619CE1-BBB3-4B88-AF50-5700446442DC}" dt="2023-05-04T23:52:58.303" v="216" actId="26606"/>
          <ac:spMkLst>
            <pc:docMk/>
            <pc:sldMk cId="4199731680" sldId="292"/>
            <ac:spMk id="4" creationId="{B8323C9C-6E3F-E7BB-ECD8-E1355928B784}"/>
          </ac:spMkLst>
        </pc:spChg>
        <pc:spChg chg="add">
          <ac:chgData name="Uday Adusumilli" userId="e84f4c87-136d-469c-9971-2874c34e6840" providerId="ADAL" clId="{A3619CE1-BBB3-4B88-AF50-5700446442DC}" dt="2023-05-04T23:52:58.303" v="216" actId="26606"/>
          <ac:spMkLst>
            <pc:docMk/>
            <pc:sldMk cId="4199731680" sldId="292"/>
            <ac:spMk id="11" creationId="{68AF5748-FED8-45BA-8631-26D1D10F3246}"/>
          </ac:spMkLst>
        </pc:spChg>
        <pc:spChg chg="add">
          <ac:chgData name="Uday Adusumilli" userId="e84f4c87-136d-469c-9971-2874c34e6840" providerId="ADAL" clId="{A3619CE1-BBB3-4B88-AF50-5700446442DC}" dt="2023-05-04T23:52:58.303" v="216" actId="26606"/>
          <ac:spMkLst>
            <pc:docMk/>
            <pc:sldMk cId="4199731680" sldId="292"/>
            <ac:spMk id="13" creationId="{AF2F604E-43BE-4DC3-B983-E071523364F8}"/>
          </ac:spMkLst>
        </pc:spChg>
        <pc:spChg chg="add">
          <ac:chgData name="Uday Adusumilli" userId="e84f4c87-136d-469c-9971-2874c34e6840" providerId="ADAL" clId="{A3619CE1-BBB3-4B88-AF50-5700446442DC}" dt="2023-05-04T23:52:58.303" v="216" actId="26606"/>
          <ac:spMkLst>
            <pc:docMk/>
            <pc:sldMk cId="4199731680" sldId="292"/>
            <ac:spMk id="15" creationId="{08C9B587-E65E-4B52-B37C-ABEBB6E87928}"/>
          </ac:spMkLst>
        </pc:spChg>
        <pc:picChg chg="add mod">
          <ac:chgData name="Uday Adusumilli" userId="e84f4c87-136d-469c-9971-2874c34e6840" providerId="ADAL" clId="{A3619CE1-BBB3-4B88-AF50-5700446442DC}" dt="2023-05-04T23:52:58.303" v="216" actId="26606"/>
          <ac:picMkLst>
            <pc:docMk/>
            <pc:sldMk cId="4199731680" sldId="292"/>
            <ac:picMk id="6" creationId="{DF8FB21E-5A4E-2310-A6ED-2F769C0291E5}"/>
          </ac:picMkLst>
        </pc:picChg>
      </pc:sldChg>
      <pc:sldChg chg="addSp delSp modSp new mod setBg">
        <pc:chgData name="Uday Adusumilli" userId="e84f4c87-136d-469c-9971-2874c34e6840" providerId="ADAL" clId="{A3619CE1-BBB3-4B88-AF50-5700446442DC}" dt="2023-05-04T23:55:31.172" v="227" actId="26606"/>
        <pc:sldMkLst>
          <pc:docMk/>
          <pc:sldMk cId="130407412" sldId="293"/>
        </pc:sldMkLst>
        <pc:spChg chg="mod">
          <ac:chgData name="Uday Adusumilli" userId="e84f4c87-136d-469c-9971-2874c34e6840" providerId="ADAL" clId="{A3619CE1-BBB3-4B88-AF50-5700446442DC}" dt="2023-05-04T23:55:31.172" v="227" actId="26606"/>
          <ac:spMkLst>
            <pc:docMk/>
            <pc:sldMk cId="130407412" sldId="293"/>
            <ac:spMk id="2" creationId="{222E754D-96C4-ABF4-F369-5034081AC7C3}"/>
          </ac:spMkLst>
        </pc:spChg>
        <pc:spChg chg="del mod ord">
          <ac:chgData name="Uday Adusumilli" userId="e84f4c87-136d-469c-9971-2874c34e6840" providerId="ADAL" clId="{A3619CE1-BBB3-4B88-AF50-5700446442DC}" dt="2023-05-04T23:55:29.350" v="226" actId="478"/>
          <ac:spMkLst>
            <pc:docMk/>
            <pc:sldMk cId="130407412" sldId="293"/>
            <ac:spMk id="3" creationId="{3317BA93-5F98-5A9D-C841-23FCB11E6DBC}"/>
          </ac:spMkLst>
        </pc:spChg>
        <pc:spChg chg="mod ord">
          <ac:chgData name="Uday Adusumilli" userId="e84f4c87-136d-469c-9971-2874c34e6840" providerId="ADAL" clId="{A3619CE1-BBB3-4B88-AF50-5700446442DC}" dt="2023-05-04T23:55:20.323" v="224" actId="26606"/>
          <ac:spMkLst>
            <pc:docMk/>
            <pc:sldMk cId="130407412" sldId="293"/>
            <ac:spMk id="4" creationId="{ABFA3C6A-71C9-0165-900E-40DFA0305B08}"/>
          </ac:spMkLst>
        </pc:spChg>
        <pc:spChg chg="add del">
          <ac:chgData name="Uday Adusumilli" userId="e84f4c87-136d-469c-9971-2874c34e6840" providerId="ADAL" clId="{A3619CE1-BBB3-4B88-AF50-5700446442DC}" dt="2023-05-04T23:55:20.308" v="223" actId="26606"/>
          <ac:spMkLst>
            <pc:docMk/>
            <pc:sldMk cId="130407412" sldId="293"/>
            <ac:spMk id="13" creationId="{8761DDFE-071F-4200-B0AA-394476C2D2D6}"/>
          </ac:spMkLst>
        </pc:spChg>
        <pc:spChg chg="add del">
          <ac:chgData name="Uday Adusumilli" userId="e84f4c87-136d-469c-9971-2874c34e6840" providerId="ADAL" clId="{A3619CE1-BBB3-4B88-AF50-5700446442DC}" dt="2023-05-04T23:55:31.172" v="227" actId="26606"/>
          <ac:spMkLst>
            <pc:docMk/>
            <pc:sldMk cId="130407412" sldId="293"/>
            <ac:spMk id="20" creationId="{7E6D2D34-4BB4-460B-8844-027610FB21F5}"/>
          </ac:spMkLst>
        </pc:spChg>
        <pc:spChg chg="add">
          <ac:chgData name="Uday Adusumilli" userId="e84f4c87-136d-469c-9971-2874c34e6840" providerId="ADAL" clId="{A3619CE1-BBB3-4B88-AF50-5700446442DC}" dt="2023-05-04T23:55:31.172" v="227" actId="26606"/>
          <ac:spMkLst>
            <pc:docMk/>
            <pc:sldMk cId="130407412" sldId="293"/>
            <ac:spMk id="25" creationId="{99ED5833-B85B-4103-8A3B-CAB0308E6C15}"/>
          </ac:spMkLst>
        </pc:spChg>
        <pc:grpChg chg="add del">
          <ac:chgData name="Uday Adusumilli" userId="e84f4c87-136d-469c-9971-2874c34e6840" providerId="ADAL" clId="{A3619CE1-BBB3-4B88-AF50-5700446442DC}" dt="2023-05-04T23:55:31.172" v="227" actId="26606"/>
          <ac:grpSpMkLst>
            <pc:docMk/>
            <pc:sldMk cId="130407412" sldId="293"/>
            <ac:grpSpMk id="15" creationId="{C5314570-9B06-4D37-8CBD-EDD67C2FA205}"/>
          </ac:grpSpMkLst>
        </pc:grpChg>
        <pc:picChg chg="add mod">
          <ac:chgData name="Uday Adusumilli" userId="e84f4c87-136d-469c-9971-2874c34e6840" providerId="ADAL" clId="{A3619CE1-BBB3-4B88-AF50-5700446442DC}" dt="2023-05-04T23:55:31.172" v="227" actId="26606"/>
          <ac:picMkLst>
            <pc:docMk/>
            <pc:sldMk cId="130407412" sldId="293"/>
            <ac:picMk id="6" creationId="{A3C02815-1D79-A81F-2C8E-02E937D214A3}"/>
          </ac:picMkLst>
        </pc:picChg>
        <pc:picChg chg="add mod">
          <ac:chgData name="Uday Adusumilli" userId="e84f4c87-136d-469c-9971-2874c34e6840" providerId="ADAL" clId="{A3619CE1-BBB3-4B88-AF50-5700446442DC}" dt="2023-05-04T23:55:31.172" v="227" actId="26606"/>
          <ac:picMkLst>
            <pc:docMk/>
            <pc:sldMk cId="130407412" sldId="293"/>
            <ac:picMk id="8" creationId="{3FFDFAFB-F089-FE95-9900-3E528DE5681F}"/>
          </ac:picMkLst>
        </pc:picChg>
      </pc:sldChg>
      <pc:sldChg chg="add del">
        <pc:chgData name="Uday Adusumilli" userId="e84f4c87-136d-469c-9971-2874c34e6840" providerId="ADAL" clId="{A3619CE1-BBB3-4B88-AF50-5700446442DC}" dt="2023-05-04T23:34:36.306" v="85" actId="47"/>
        <pc:sldMkLst>
          <pc:docMk/>
          <pc:sldMk cId="2094684501" sldId="293"/>
        </pc:sldMkLst>
      </pc:sldChg>
      <pc:sldChg chg="add del">
        <pc:chgData name="Uday Adusumilli" userId="e84f4c87-136d-469c-9971-2874c34e6840" providerId="ADAL" clId="{A3619CE1-BBB3-4B88-AF50-5700446442DC}" dt="2023-05-04T23:34:36.306" v="85" actId="47"/>
        <pc:sldMkLst>
          <pc:docMk/>
          <pc:sldMk cId="113963377" sldId="294"/>
        </pc:sldMkLst>
      </pc:sldChg>
      <pc:sldChg chg="addSp modSp new mod setBg">
        <pc:chgData name="Uday Adusumilli" userId="e84f4c87-136d-469c-9971-2874c34e6840" providerId="ADAL" clId="{A3619CE1-BBB3-4B88-AF50-5700446442DC}" dt="2023-05-04T23:55:49.510" v="231" actId="26606"/>
        <pc:sldMkLst>
          <pc:docMk/>
          <pc:sldMk cId="2063510376" sldId="294"/>
        </pc:sldMkLst>
        <pc:spChg chg="mod">
          <ac:chgData name="Uday Adusumilli" userId="e84f4c87-136d-469c-9971-2874c34e6840" providerId="ADAL" clId="{A3619CE1-BBB3-4B88-AF50-5700446442DC}" dt="2023-05-04T23:55:49.510" v="231" actId="26606"/>
          <ac:spMkLst>
            <pc:docMk/>
            <pc:sldMk cId="2063510376" sldId="294"/>
            <ac:spMk id="2" creationId="{937729DE-AE34-7F8C-02B3-5A83E1B84E85}"/>
          </ac:spMkLst>
        </pc:spChg>
        <pc:spChg chg="mod">
          <ac:chgData name="Uday Adusumilli" userId="e84f4c87-136d-469c-9971-2874c34e6840" providerId="ADAL" clId="{A3619CE1-BBB3-4B88-AF50-5700446442DC}" dt="2023-05-04T23:55:49.510" v="231" actId="26606"/>
          <ac:spMkLst>
            <pc:docMk/>
            <pc:sldMk cId="2063510376" sldId="294"/>
            <ac:spMk id="3" creationId="{07FAFC15-5047-557E-54AF-CCCDAE1BFE47}"/>
          </ac:spMkLst>
        </pc:spChg>
        <pc:spChg chg="mod ord">
          <ac:chgData name="Uday Adusumilli" userId="e84f4c87-136d-469c-9971-2874c34e6840" providerId="ADAL" clId="{A3619CE1-BBB3-4B88-AF50-5700446442DC}" dt="2023-05-04T23:55:49.510" v="231" actId="26606"/>
          <ac:spMkLst>
            <pc:docMk/>
            <pc:sldMk cId="2063510376" sldId="294"/>
            <ac:spMk id="4" creationId="{7E5F6B05-C9B6-9454-87A4-870754A845A5}"/>
          </ac:spMkLst>
        </pc:spChg>
        <pc:spChg chg="add">
          <ac:chgData name="Uday Adusumilli" userId="e84f4c87-136d-469c-9971-2874c34e6840" providerId="ADAL" clId="{A3619CE1-BBB3-4B88-AF50-5700446442DC}" dt="2023-05-04T23:55:49.510" v="231" actId="26606"/>
          <ac:spMkLst>
            <pc:docMk/>
            <pc:sldMk cId="2063510376" sldId="294"/>
            <ac:spMk id="11" creationId="{665DBBEF-238B-476B-96AB-8AAC3224ECEA}"/>
          </ac:spMkLst>
        </pc:spChg>
        <pc:spChg chg="add">
          <ac:chgData name="Uday Adusumilli" userId="e84f4c87-136d-469c-9971-2874c34e6840" providerId="ADAL" clId="{A3619CE1-BBB3-4B88-AF50-5700446442DC}" dt="2023-05-04T23:55:49.510" v="231" actId="26606"/>
          <ac:spMkLst>
            <pc:docMk/>
            <pc:sldMk cId="2063510376" sldId="294"/>
            <ac:spMk id="13" creationId="{3FCFB1DE-0B7E-48CC-BA90-B2AB0889F9D6}"/>
          </ac:spMkLst>
        </pc:spChg>
        <pc:picChg chg="add mod">
          <ac:chgData name="Uday Adusumilli" userId="e84f4c87-136d-469c-9971-2874c34e6840" providerId="ADAL" clId="{A3619CE1-BBB3-4B88-AF50-5700446442DC}" dt="2023-05-04T23:55:49.510" v="231" actId="26606"/>
          <ac:picMkLst>
            <pc:docMk/>
            <pc:sldMk cId="2063510376" sldId="294"/>
            <ac:picMk id="6" creationId="{AEE86F3D-8456-691A-B167-FE60A55F7EDE}"/>
          </ac:picMkLst>
        </pc:picChg>
      </pc:sldChg>
      <pc:sldChg chg="addSp modSp new mod setBg">
        <pc:chgData name="Uday Adusumilli" userId="e84f4c87-136d-469c-9971-2874c34e6840" providerId="ADAL" clId="{A3619CE1-BBB3-4B88-AF50-5700446442DC}" dt="2023-05-04T23:56:06.128" v="235" actId="26606"/>
        <pc:sldMkLst>
          <pc:docMk/>
          <pc:sldMk cId="3288506453" sldId="295"/>
        </pc:sldMkLst>
        <pc:spChg chg="mod">
          <ac:chgData name="Uday Adusumilli" userId="e84f4c87-136d-469c-9971-2874c34e6840" providerId="ADAL" clId="{A3619CE1-BBB3-4B88-AF50-5700446442DC}" dt="2023-05-04T23:56:06.128" v="235" actId="26606"/>
          <ac:spMkLst>
            <pc:docMk/>
            <pc:sldMk cId="3288506453" sldId="295"/>
            <ac:spMk id="2" creationId="{DC88D611-D846-EFC0-0D63-C066CE3C5BD3}"/>
          </ac:spMkLst>
        </pc:spChg>
        <pc:spChg chg="mod">
          <ac:chgData name="Uday Adusumilli" userId="e84f4c87-136d-469c-9971-2874c34e6840" providerId="ADAL" clId="{A3619CE1-BBB3-4B88-AF50-5700446442DC}" dt="2023-05-04T23:56:06.128" v="235" actId="26606"/>
          <ac:spMkLst>
            <pc:docMk/>
            <pc:sldMk cId="3288506453" sldId="295"/>
            <ac:spMk id="3" creationId="{40027232-1B04-07AB-CE86-9CE7E45C4A5A}"/>
          </ac:spMkLst>
        </pc:spChg>
        <pc:spChg chg="mod ord">
          <ac:chgData name="Uday Adusumilli" userId="e84f4c87-136d-469c-9971-2874c34e6840" providerId="ADAL" clId="{A3619CE1-BBB3-4B88-AF50-5700446442DC}" dt="2023-05-04T23:56:06.128" v="235" actId="26606"/>
          <ac:spMkLst>
            <pc:docMk/>
            <pc:sldMk cId="3288506453" sldId="295"/>
            <ac:spMk id="4" creationId="{E8CC55A9-0F6B-BDAD-3050-1EBA02D74D43}"/>
          </ac:spMkLst>
        </pc:spChg>
        <pc:spChg chg="add">
          <ac:chgData name="Uday Adusumilli" userId="e84f4c87-136d-469c-9971-2874c34e6840" providerId="ADAL" clId="{A3619CE1-BBB3-4B88-AF50-5700446442DC}" dt="2023-05-04T23:56:06.128" v="235" actId="26606"/>
          <ac:spMkLst>
            <pc:docMk/>
            <pc:sldMk cId="3288506453" sldId="295"/>
            <ac:spMk id="11" creationId="{665DBBEF-238B-476B-96AB-8AAC3224ECEA}"/>
          </ac:spMkLst>
        </pc:spChg>
        <pc:spChg chg="add">
          <ac:chgData name="Uday Adusumilli" userId="e84f4c87-136d-469c-9971-2874c34e6840" providerId="ADAL" clId="{A3619CE1-BBB3-4B88-AF50-5700446442DC}" dt="2023-05-04T23:56:06.128" v="235" actId="26606"/>
          <ac:spMkLst>
            <pc:docMk/>
            <pc:sldMk cId="3288506453" sldId="295"/>
            <ac:spMk id="13" creationId="{3FCFB1DE-0B7E-48CC-BA90-B2AB0889F9D6}"/>
          </ac:spMkLst>
        </pc:spChg>
        <pc:picChg chg="add mod">
          <ac:chgData name="Uday Adusumilli" userId="e84f4c87-136d-469c-9971-2874c34e6840" providerId="ADAL" clId="{A3619CE1-BBB3-4B88-AF50-5700446442DC}" dt="2023-05-04T23:56:06.128" v="235" actId="26606"/>
          <ac:picMkLst>
            <pc:docMk/>
            <pc:sldMk cId="3288506453" sldId="295"/>
            <ac:picMk id="6" creationId="{40D0CE49-20D8-D291-7AF3-A8D8AFB38D5D}"/>
          </ac:picMkLst>
        </pc:picChg>
      </pc:sldChg>
      <pc:sldChg chg="addSp modSp new mod">
        <pc:chgData name="Uday Adusumilli" userId="e84f4c87-136d-469c-9971-2874c34e6840" providerId="ADAL" clId="{A3619CE1-BBB3-4B88-AF50-5700446442DC}" dt="2023-05-04T23:58:09.111" v="238" actId="962"/>
        <pc:sldMkLst>
          <pc:docMk/>
          <pc:sldMk cId="496127204" sldId="296"/>
        </pc:sldMkLst>
        <pc:spChg chg="mod">
          <ac:chgData name="Uday Adusumilli" userId="e84f4c87-136d-469c-9971-2874c34e6840" providerId="ADAL" clId="{A3619CE1-BBB3-4B88-AF50-5700446442DC}" dt="2023-05-04T23:46:25.605" v="188"/>
          <ac:spMkLst>
            <pc:docMk/>
            <pc:sldMk cId="496127204" sldId="296"/>
            <ac:spMk id="2" creationId="{89B3E777-E3C9-4A5D-0F72-75D5D6ED7B08}"/>
          </ac:spMkLst>
        </pc:spChg>
        <pc:spChg chg="mod">
          <ac:chgData name="Uday Adusumilli" userId="e84f4c87-136d-469c-9971-2874c34e6840" providerId="ADAL" clId="{A3619CE1-BBB3-4B88-AF50-5700446442DC}" dt="2023-05-04T23:46:32.605" v="189"/>
          <ac:spMkLst>
            <pc:docMk/>
            <pc:sldMk cId="496127204" sldId="296"/>
            <ac:spMk id="3" creationId="{54FFD79B-D1D1-01CA-DD8A-8646BF287943}"/>
          </ac:spMkLst>
        </pc:spChg>
        <pc:picChg chg="add mod">
          <ac:chgData name="Uday Adusumilli" userId="e84f4c87-136d-469c-9971-2874c34e6840" providerId="ADAL" clId="{A3619CE1-BBB3-4B88-AF50-5700446442DC}" dt="2023-05-04T23:58:09.111" v="238" actId="962"/>
          <ac:picMkLst>
            <pc:docMk/>
            <pc:sldMk cId="496127204" sldId="296"/>
            <ac:picMk id="6" creationId="{CBC4CC25-D556-0FFD-AC93-A81A37842582}"/>
          </ac:picMkLst>
        </pc:picChg>
      </pc:sldChg>
      <pc:sldChg chg="modSp new mod">
        <pc:chgData name="Uday Adusumilli" userId="e84f4c87-136d-469c-9971-2874c34e6840" providerId="ADAL" clId="{A3619CE1-BBB3-4B88-AF50-5700446442DC}" dt="2023-05-04T23:46:47.164" v="191"/>
        <pc:sldMkLst>
          <pc:docMk/>
          <pc:sldMk cId="1922412290" sldId="297"/>
        </pc:sldMkLst>
        <pc:spChg chg="mod">
          <ac:chgData name="Uday Adusumilli" userId="e84f4c87-136d-469c-9971-2874c34e6840" providerId="ADAL" clId="{A3619CE1-BBB3-4B88-AF50-5700446442DC}" dt="2023-05-04T23:46:39.786" v="190"/>
          <ac:spMkLst>
            <pc:docMk/>
            <pc:sldMk cId="1922412290" sldId="297"/>
            <ac:spMk id="2" creationId="{DA595788-AC5A-3597-DB03-528715BEACC6}"/>
          </ac:spMkLst>
        </pc:spChg>
        <pc:spChg chg="mod">
          <ac:chgData name="Uday Adusumilli" userId="e84f4c87-136d-469c-9971-2874c34e6840" providerId="ADAL" clId="{A3619CE1-BBB3-4B88-AF50-5700446442DC}" dt="2023-05-04T23:46:47.164" v="191"/>
          <ac:spMkLst>
            <pc:docMk/>
            <pc:sldMk cId="1922412290" sldId="297"/>
            <ac:spMk id="3" creationId="{9C1EFDE4-8E09-3300-CAC9-B5A818E53341}"/>
          </ac:spMkLst>
        </pc:spChg>
      </pc:sldChg>
      <pc:sldChg chg="modSp new mod">
        <pc:chgData name="Uday Adusumilli" userId="e84f4c87-136d-469c-9971-2874c34e6840" providerId="ADAL" clId="{A3619CE1-BBB3-4B88-AF50-5700446442DC}" dt="2023-05-04T23:49:44.959" v="193"/>
        <pc:sldMkLst>
          <pc:docMk/>
          <pc:sldMk cId="967754900" sldId="298"/>
        </pc:sldMkLst>
        <pc:spChg chg="mod">
          <ac:chgData name="Uday Adusumilli" userId="e84f4c87-136d-469c-9971-2874c34e6840" providerId="ADAL" clId="{A3619CE1-BBB3-4B88-AF50-5700446442DC}" dt="2023-05-04T23:49:34.343" v="192"/>
          <ac:spMkLst>
            <pc:docMk/>
            <pc:sldMk cId="967754900" sldId="298"/>
            <ac:spMk id="2" creationId="{A69D2631-C0C6-8ECA-C86E-FE3ED3CB13C2}"/>
          </ac:spMkLst>
        </pc:spChg>
        <pc:spChg chg="mod">
          <ac:chgData name="Uday Adusumilli" userId="e84f4c87-136d-469c-9971-2874c34e6840" providerId="ADAL" clId="{A3619CE1-BBB3-4B88-AF50-5700446442DC}" dt="2023-05-04T23:49:44.959" v="193"/>
          <ac:spMkLst>
            <pc:docMk/>
            <pc:sldMk cId="967754900" sldId="298"/>
            <ac:spMk id="3" creationId="{33403DFA-4765-340B-47BA-E89664D7EC40}"/>
          </ac:spMkLst>
        </pc:spChg>
      </pc:sldChg>
      <pc:sldChg chg="new">
        <pc:chgData name="Uday Adusumilli" userId="e84f4c87-136d-469c-9971-2874c34e6840" providerId="ADAL" clId="{A3619CE1-BBB3-4B88-AF50-5700446442DC}" dt="2023-05-04T23:45:39.135" v="183" actId="680"/>
        <pc:sldMkLst>
          <pc:docMk/>
          <pc:sldMk cId="2000966287" sldId="299"/>
        </pc:sldMkLst>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948F17-CD88-C84D-81CB-EFB18C377763}" type="datetimeFigureOut">
              <a:rPr lang="en-US" smtClean="0"/>
              <a:t>5/4/2023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B341C-843E-6244-9C40-DD933A1134AC}" type="slidenum">
              <a:rPr lang="en-US" smtClean="0"/>
              <a:t>‹#›</a:t>
            </a:fld>
            <a:endParaRPr lang="en-US"/>
          </a:p>
        </p:txBody>
      </p:sp>
    </p:spTree>
    <p:extLst>
      <p:ext uri="{BB962C8B-B14F-4D97-AF65-F5344CB8AC3E}">
        <p14:creationId xmlns:p14="http://schemas.microsoft.com/office/powerpoint/2010/main" val="1186247763"/>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8"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2" algn="l" defTabSz="914354" rtl="0" eaLnBrk="1" latinLnBrk="0" hangingPunct="1">
      <a:defRPr sz="1200" kern="1200">
        <a:solidFill>
          <a:schemeClr val="tx1"/>
        </a:solidFill>
        <a:latin typeface="+mn-lt"/>
        <a:ea typeface="+mn-ea"/>
        <a:cs typeface="+mn-cs"/>
      </a:defRPr>
    </a:lvl4pPr>
    <a:lvl5pPr marL="1828709" algn="l" defTabSz="914354" rtl="0" eaLnBrk="1" latinLnBrk="0" hangingPunct="1">
      <a:defRPr sz="1200" kern="1200">
        <a:solidFill>
          <a:schemeClr val="tx1"/>
        </a:solidFill>
        <a:latin typeface="+mn-lt"/>
        <a:ea typeface="+mn-ea"/>
        <a:cs typeface="+mn-cs"/>
      </a:defRPr>
    </a:lvl5pPr>
    <a:lvl6pPr marL="2285886"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8" algn="l" defTabSz="914354"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Date</a:t>
            </a:r>
          </a:p>
        </p:txBody>
      </p:sp>
    </p:spTree>
    <p:extLst>
      <p:ext uri="{BB962C8B-B14F-4D97-AF65-F5344CB8AC3E}">
        <p14:creationId xmlns:p14="http://schemas.microsoft.com/office/powerpoint/2010/main" val="1179889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34900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3811423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2005136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5082375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1975486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9209240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dirty="0"/>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05363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5264074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29200509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4267CD5E-26CF-4249-8540-BB1D07FD4227}"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dirty="0"/>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dirty="0"/>
              <a:t>CLICK TO EDIT TITLE</a:t>
            </a:r>
          </a:p>
        </p:txBody>
      </p:sp>
    </p:spTree>
    <p:extLst>
      <p:ext uri="{BB962C8B-B14F-4D97-AF65-F5344CB8AC3E}">
        <p14:creationId xmlns:p14="http://schemas.microsoft.com/office/powerpoint/2010/main" val="684570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A statue of a person riding a horse&#10;&#10;Description automatically generated with medium confidence">
            <a:extLst>
              <a:ext uri="{FF2B5EF4-FFF2-40B4-BE49-F238E27FC236}">
                <a16:creationId xmlns:a16="http://schemas.microsoft.com/office/drawing/2014/main" id="{5DDDB80B-17FF-14EE-7F02-306E3A735FA0}"/>
              </a:ext>
            </a:extLst>
          </p:cNvPr>
          <p:cNvPicPr>
            <a:picLocks noChangeAspect="1"/>
          </p:cNvPicPr>
          <p:nvPr userDrawn="1"/>
        </p:nvPicPr>
        <p:blipFill rotWithShape="1">
          <a:blip r:embed="rId2"/>
          <a:srcRect l="16253"/>
          <a:stretch/>
        </p:blipFill>
        <p:spPr>
          <a:xfrm>
            <a:off x="2" y="0"/>
            <a:ext cx="863634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userDrawn="1"/>
        </p:nvPicPr>
        <p:blipFill>
          <a:blip r:embed="rId3"/>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Date</a:t>
            </a:r>
          </a:p>
        </p:txBody>
      </p:sp>
    </p:spTree>
    <p:extLst>
      <p:ext uri="{BB962C8B-B14F-4D97-AF65-F5344CB8AC3E}">
        <p14:creationId xmlns:p14="http://schemas.microsoft.com/office/powerpoint/2010/main" val="21845045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dirty="0"/>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dirty="0"/>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en-US" dirty="0"/>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1693715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dirty="0"/>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94826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3911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userDrawn="1"/>
        </p:nvPicPr>
        <p:blipFill rotWithShape="1">
          <a:blip r:embed="rId2"/>
          <a:srcRect l="28985"/>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userDrawn="1"/>
        </p:nvSpPr>
        <p:spPr>
          <a:xfrm>
            <a:off x="7284722" y="3144277"/>
            <a:ext cx="4245895" cy="923330"/>
          </a:xfrm>
          <a:prstGeom prst="rect">
            <a:avLst/>
          </a:prstGeom>
          <a:noFill/>
        </p:spPr>
        <p:txBody>
          <a:bodyPr wrap="square" rtlCol="0">
            <a:spAutoFit/>
          </a:bodyPr>
          <a:lstStyle/>
          <a:p>
            <a:pPr algn="r"/>
            <a:r>
              <a:rPr lang="en-US" sz="5400" b="0" i="0" dirty="0">
                <a:solidFill>
                  <a:schemeClr val="bg1"/>
                </a:solidFill>
                <a:latin typeface="Saira Condensed Condensed Light" pitchFamily="2" charset="77"/>
              </a:rPr>
              <a:t>THANK </a:t>
            </a:r>
            <a:r>
              <a:rPr lang="en-US" sz="5400" b="1" i="0" dirty="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userDrawn="1"/>
        </p:nvSpPr>
        <p:spPr>
          <a:xfrm>
            <a:off x="6096002" y="5170418"/>
            <a:ext cx="5434615" cy="584775"/>
          </a:xfrm>
          <a:prstGeom prst="rect">
            <a:avLst/>
          </a:prstGeom>
          <a:noFill/>
        </p:spPr>
        <p:txBody>
          <a:bodyPr wrap="square" rtlCol="0">
            <a:spAutoFit/>
          </a:bodyPr>
          <a:lstStyle/>
          <a:p>
            <a:pPr algn="r"/>
            <a:r>
              <a:rPr lang="en-US" sz="1600" b="1" kern="1200" dirty="0">
                <a:solidFill>
                  <a:schemeClr val="bg1"/>
                </a:solidFill>
                <a:effectLst/>
                <a:latin typeface="IBM Plex Sans" panose="020B0503050203000203" pitchFamily="34" charset="0"/>
                <a:ea typeface="+mn-ea"/>
                <a:cs typeface="+mn-cs"/>
              </a:rPr>
              <a:t>Stevens Institute of Technology</a:t>
            </a:r>
            <a:br>
              <a:rPr lang="en-US" sz="1600" b="1" kern="1200" dirty="0">
                <a:solidFill>
                  <a:schemeClr val="bg1"/>
                </a:solidFill>
                <a:effectLst/>
                <a:latin typeface="IBM Plex Sans" panose="020B0503050203000203" pitchFamily="34" charset="0"/>
                <a:ea typeface="+mn-ea"/>
                <a:cs typeface="+mn-cs"/>
              </a:rPr>
            </a:br>
            <a:r>
              <a:rPr lang="en-US" sz="1600" kern="1200" dirty="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600712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userDrawn="1"/>
        </p:nvPicPr>
        <p:blipFill rotWithShape="1">
          <a:blip r:embed="rId2"/>
          <a:srcRect l="103" r="14569"/>
          <a:stretch/>
        </p:blipFill>
        <p:spPr>
          <a:xfrm>
            <a:off x="-2033456" y="0"/>
            <a:ext cx="10392405"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userDrawn="1"/>
        </p:nvPicPr>
        <p:blipFill>
          <a:blip r:embed="rId3"/>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 Date</a:t>
            </a:r>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15" name="TextBox 14">
            <a:extLst>
              <a:ext uri="{FF2B5EF4-FFF2-40B4-BE49-F238E27FC236}">
                <a16:creationId xmlns:a16="http://schemas.microsoft.com/office/drawing/2014/main" id="{7EBB0808-AF7F-629E-3160-773C1F8C9FE9}"/>
              </a:ext>
            </a:extLst>
          </p:cNvPr>
          <p:cNvSpPr txBox="1"/>
          <p:nvPr userDrawn="1"/>
        </p:nvSpPr>
        <p:spPr>
          <a:xfrm>
            <a:off x="912816" y="1325690"/>
            <a:ext cx="4215776" cy="5135445"/>
          </a:xfrm>
          <a:prstGeom prst="rect">
            <a:avLst/>
          </a:prstGeom>
          <a:noFill/>
        </p:spPr>
        <p:txBody>
          <a:bodyPr wrap="square" rtlCol="0">
            <a:spAutoFit/>
          </a:bodyPr>
          <a:lstStyle/>
          <a:p>
            <a:r>
              <a:rPr lang="en-US" b="1" dirty="0">
                <a:latin typeface="IBM Plex Sans" panose="020B0503050203000203" pitchFamily="34" charset="0"/>
              </a:rPr>
              <a:t>INSTRUCTIONS TO REPLACE IMAGE:</a:t>
            </a:r>
          </a:p>
          <a:p>
            <a:endParaRPr lang="en-US" b="1" dirty="0">
              <a:latin typeface="IBM Plex Sans" panose="020B0503050203000203" pitchFamily="34" charset="0"/>
            </a:endParaRPr>
          </a:p>
          <a:p>
            <a:pPr marL="342900" indent="-342900">
              <a:lnSpc>
                <a:spcPct val="150000"/>
              </a:lnSpc>
              <a:buFont typeface="+mj-lt"/>
              <a:buAutoNum type="arabicPeriod"/>
            </a:pPr>
            <a:r>
              <a:rPr lang="en-US" sz="1400" b="0" dirty="0">
                <a:latin typeface="IBM Plex Sans" panose="020B0503050203000203" pitchFamily="34" charset="0"/>
              </a:rPr>
              <a:t>Go to View&gt;Slide Master</a:t>
            </a:r>
          </a:p>
          <a:p>
            <a:pPr marL="342900" indent="-342900">
              <a:lnSpc>
                <a:spcPct val="150000"/>
              </a:lnSpc>
              <a:buFont typeface="+mj-lt"/>
              <a:buAutoNum type="arabicPeriod"/>
            </a:pPr>
            <a:r>
              <a:rPr lang="en-US" sz="1400" b="0" dirty="0">
                <a:latin typeface="IBM Plex Sans" panose="020B0503050203000203" pitchFamily="34" charset="0"/>
              </a:rPr>
              <a:t>Locate this layout and duplicate it</a:t>
            </a:r>
          </a:p>
          <a:p>
            <a:pPr marL="342900" indent="-342900">
              <a:lnSpc>
                <a:spcPct val="150000"/>
              </a:lnSpc>
              <a:buFont typeface="+mj-lt"/>
              <a:buAutoNum type="arabicPeriod"/>
            </a:pPr>
            <a:r>
              <a:rPr lang="en-US" sz="1400" b="0" dirty="0">
                <a:latin typeface="IBM Plex Sans" panose="020B0503050203000203" pitchFamily="34" charset="0"/>
              </a:rPr>
              <a:t>Right-click the orange circle on the far-left side of this image</a:t>
            </a:r>
          </a:p>
          <a:p>
            <a:pPr marL="342900" indent="-342900">
              <a:lnSpc>
                <a:spcPct val="150000"/>
              </a:lnSpc>
              <a:buFont typeface="+mj-lt"/>
              <a:buAutoNum type="arabicPeriod"/>
            </a:pPr>
            <a:r>
              <a:rPr lang="en-US" sz="1400" b="0" dirty="0">
                <a:latin typeface="IBM Plex Sans" panose="020B0503050203000203" pitchFamily="34" charset="0"/>
              </a:rPr>
              <a:t>Scroll to “Change Picture”</a:t>
            </a:r>
          </a:p>
          <a:p>
            <a:pPr marL="342900" indent="-342900">
              <a:lnSpc>
                <a:spcPct val="150000"/>
              </a:lnSpc>
              <a:buFont typeface="+mj-lt"/>
              <a:buAutoNum type="arabicPeriod"/>
            </a:pPr>
            <a:r>
              <a:rPr lang="en-US" sz="1400" b="0" dirty="0">
                <a:latin typeface="IBM Plex Sans" panose="020B0503050203000203" pitchFamily="34" charset="0"/>
              </a:rPr>
              <a:t>Select “From File” (note that your version of PowerPoint may use different menu language)</a:t>
            </a:r>
          </a:p>
          <a:p>
            <a:pPr marL="342900" indent="-342900">
              <a:lnSpc>
                <a:spcPct val="150000"/>
              </a:lnSpc>
              <a:buFont typeface="+mj-lt"/>
              <a:buAutoNum type="arabicPeriod"/>
            </a:pPr>
            <a:r>
              <a:rPr lang="en-US" sz="1400" b="0" dirty="0">
                <a:latin typeface="IBM Plex Sans" panose="020B0503050203000203" pitchFamily="34" charset="0"/>
              </a:rPr>
              <a:t>Select desired image</a:t>
            </a:r>
          </a:p>
          <a:p>
            <a:pPr marL="342900" indent="-342900">
              <a:lnSpc>
                <a:spcPct val="150000"/>
              </a:lnSpc>
              <a:buFont typeface="+mj-lt"/>
              <a:buAutoNum type="arabicPeriod"/>
            </a:pPr>
            <a:r>
              <a:rPr lang="en-US" sz="1400" b="0" dirty="0">
                <a:latin typeface="IBM Plex Sans" panose="020B0503050203000203" pitchFamily="34" charset="0"/>
              </a:rPr>
              <a:t>Resize and crop image as necessary</a:t>
            </a:r>
          </a:p>
          <a:p>
            <a:pPr marL="342900" indent="-342900">
              <a:lnSpc>
                <a:spcPct val="150000"/>
              </a:lnSpc>
              <a:buFont typeface="+mj-lt"/>
              <a:buAutoNum type="arabicPeriod"/>
            </a:pPr>
            <a:r>
              <a:rPr lang="en-US" sz="1400" b="0" dirty="0">
                <a:latin typeface="IBM Plex Sans" panose="020B0503050203000203" pitchFamily="34" charset="0"/>
              </a:rPr>
              <a:t>Make sure image is sent to back (right click on image)</a:t>
            </a:r>
          </a:p>
          <a:p>
            <a:pPr marL="342900" indent="-342900">
              <a:lnSpc>
                <a:spcPct val="150000"/>
              </a:lnSpc>
              <a:buFont typeface="+mj-lt"/>
              <a:buAutoNum type="arabicPeriod"/>
            </a:pPr>
            <a:r>
              <a:rPr lang="en-US" sz="1400" b="0" dirty="0">
                <a:latin typeface="IBM Plex Sans" panose="020B0503050203000203" pitchFamily="34" charset="0"/>
              </a:rPr>
              <a:t>Close slide master and insert a new slide using the new, then delete this text box from your presentation slide.</a:t>
            </a:r>
          </a:p>
        </p:txBody>
      </p:sp>
    </p:spTree>
    <p:extLst>
      <p:ext uri="{BB962C8B-B14F-4D97-AF65-F5344CB8AC3E}">
        <p14:creationId xmlns:p14="http://schemas.microsoft.com/office/powerpoint/2010/main" val="1719410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userDrawn="1"/>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userDrawn="1"/>
        </p:nvPicPr>
        <p:blipFill>
          <a:blip r:embed="rId3"/>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dirty="0"/>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Click to edit text</a:t>
            </a:r>
          </a:p>
        </p:txBody>
      </p:sp>
    </p:spTree>
    <p:extLst>
      <p:ext uri="{BB962C8B-B14F-4D97-AF65-F5344CB8AC3E}">
        <p14:creationId xmlns:p14="http://schemas.microsoft.com/office/powerpoint/2010/main" val="3430770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070826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73731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30208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639866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endParaRPr lang="en-US" dirty="0"/>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267947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userDrawn="1"/>
        </p:nvPicPr>
        <p:blipFill>
          <a:blip r:embed="rId25"/>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dirty="0"/>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4267CD5E-26CF-4249-8540-BB1D07FD4227}" type="slidenum">
              <a:rPr lang="en-US" smtClean="0"/>
              <a:pPr/>
              <a:t>‹#›</a:t>
            </a:fld>
            <a:endParaRPr lang="en-US" dirty="0"/>
          </a:p>
        </p:txBody>
      </p:sp>
    </p:spTree>
    <p:extLst>
      <p:ext uri="{BB962C8B-B14F-4D97-AF65-F5344CB8AC3E}">
        <p14:creationId xmlns:p14="http://schemas.microsoft.com/office/powerpoint/2010/main" val="34854453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72" r:id="rId3"/>
    <p:sldLayoutId id="2147483651" r:id="rId4"/>
    <p:sldLayoutId id="2147483650" r:id="rId5"/>
    <p:sldLayoutId id="2147483662" r:id="rId6"/>
    <p:sldLayoutId id="2147483652" r:id="rId7"/>
    <p:sldLayoutId id="2147483670" r:id="rId8"/>
    <p:sldLayoutId id="2147483671" r:id="rId9"/>
    <p:sldLayoutId id="2147483665" r:id="rId10"/>
    <p:sldLayoutId id="2147483666" r:id="rId11"/>
    <p:sldLayoutId id="2147483668" r:id="rId12"/>
    <p:sldLayoutId id="2147483667" r:id="rId13"/>
    <p:sldLayoutId id="2147483664" r:id="rId14"/>
    <p:sldLayoutId id="2147483653" r:id="rId15"/>
    <p:sldLayoutId id="2147483654" r:id="rId16"/>
    <p:sldLayoutId id="2147483655" r:id="rId17"/>
    <p:sldLayoutId id="2147483663" r:id="rId18"/>
    <p:sldLayoutId id="2147483656" r:id="rId19"/>
    <p:sldLayoutId id="2147483657" r:id="rId20"/>
    <p:sldLayoutId id="2147483658" r:id="rId21"/>
    <p:sldLayoutId id="2147483659" r:id="rId22"/>
    <p:sldLayoutId id="2147483669" r:id="rId23"/>
  </p:sldLayoutIdLst>
  <p:hf hdr="0" ftr="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9FAA2-C07A-0943-A630-F1492ED71448}"/>
              </a:ext>
            </a:extLst>
          </p:cNvPr>
          <p:cNvSpPr>
            <a:spLocks noGrp="1"/>
          </p:cNvSpPr>
          <p:nvPr>
            <p:ph type="ctrTitle"/>
          </p:nvPr>
        </p:nvSpPr>
        <p:spPr>
          <a:xfrm>
            <a:off x="3007057" y="2504921"/>
            <a:ext cx="8523557" cy="2061531"/>
          </a:xfrm>
        </p:spPr>
        <p:txBody>
          <a:bodyPr>
            <a:normAutofit/>
          </a:bodyPr>
          <a:lstStyle/>
          <a:p>
            <a:r>
              <a:rPr lang="en-US" sz="4400" dirty="0">
                <a:effectLst/>
                <a:latin typeface="Times New Roman" panose="02020603050405020304" pitchFamily="18" charset="0"/>
                <a:ea typeface="SimSun" panose="02010600030101010101" pitchFamily="2" charset="-122"/>
              </a:rPr>
              <a:t>Slashdot Social Network Analysis</a:t>
            </a:r>
            <a:endParaRPr lang="en-US" sz="11500" dirty="0"/>
          </a:p>
        </p:txBody>
      </p:sp>
      <p:sp>
        <p:nvSpPr>
          <p:cNvPr id="3" name="Subtitle 2">
            <a:extLst>
              <a:ext uri="{FF2B5EF4-FFF2-40B4-BE49-F238E27FC236}">
                <a16:creationId xmlns:a16="http://schemas.microsoft.com/office/drawing/2014/main" id="{EFF6D773-353D-94C4-5ED1-E219014D0C3A}"/>
              </a:ext>
            </a:extLst>
          </p:cNvPr>
          <p:cNvSpPr>
            <a:spLocks noGrp="1"/>
          </p:cNvSpPr>
          <p:nvPr>
            <p:ph type="subTitle" idx="1"/>
          </p:nvPr>
        </p:nvSpPr>
        <p:spPr/>
        <p:txBody>
          <a:bodyPr/>
          <a:lstStyle/>
          <a:p>
            <a:r>
              <a:rPr lang="en-US" sz="1800" dirty="0">
                <a:effectLst/>
                <a:latin typeface="Times New Roman" panose="02020603050405020304" pitchFamily="18" charset="0"/>
                <a:ea typeface="SimSun" panose="02010600030101010101" pitchFamily="2" charset="-122"/>
              </a:rPr>
              <a:t>BIA 658 Social Network Analysis</a:t>
            </a:r>
            <a:endParaRPr lang="en-US" dirty="0"/>
          </a:p>
        </p:txBody>
      </p:sp>
      <p:sp>
        <p:nvSpPr>
          <p:cNvPr id="5" name="Text Placeholder 4">
            <a:extLst>
              <a:ext uri="{FF2B5EF4-FFF2-40B4-BE49-F238E27FC236}">
                <a16:creationId xmlns:a16="http://schemas.microsoft.com/office/drawing/2014/main" id="{76DF9A7D-5140-FE6A-1B0F-C8FCC110B54B}"/>
              </a:ext>
            </a:extLst>
          </p:cNvPr>
          <p:cNvSpPr>
            <a:spLocks noGrp="1"/>
          </p:cNvSpPr>
          <p:nvPr>
            <p:ph type="body" sz="quarter" idx="11"/>
          </p:nvPr>
        </p:nvSpPr>
        <p:spPr/>
        <p:txBody>
          <a:bodyPr/>
          <a:lstStyle/>
          <a:p>
            <a:r>
              <a:rPr lang="en-US" sz="1800" dirty="0" err="1">
                <a:solidFill>
                  <a:srgbClr val="808080"/>
                </a:solidFill>
                <a:effectLst/>
                <a:latin typeface="Times New Roman" panose="02020603050405020304" pitchFamily="18" charset="0"/>
                <a:ea typeface="SimSun" panose="02010600030101010101" pitchFamily="2" charset="-122"/>
                <a:cs typeface="Times New Roman" panose="02020603050405020304" pitchFamily="18" charset="0"/>
              </a:rPr>
              <a:t>Nikitha</a:t>
            </a:r>
            <a:r>
              <a:rPr lang="en-US" sz="1800" dirty="0">
                <a:solidFill>
                  <a:srgbClr val="80808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1800" dirty="0" err="1">
                <a:solidFill>
                  <a:srgbClr val="808080"/>
                </a:solidFill>
                <a:effectLst/>
                <a:latin typeface="Times New Roman" panose="02020603050405020304" pitchFamily="18" charset="0"/>
                <a:ea typeface="SimSun" panose="02010600030101010101" pitchFamily="2" charset="-122"/>
                <a:cs typeface="Times New Roman" panose="02020603050405020304" pitchFamily="18" charset="0"/>
              </a:rPr>
              <a:t>Chunduru</a:t>
            </a: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endParaRPr lang="en-US" dirty="0"/>
          </a:p>
        </p:txBody>
      </p:sp>
      <p:sp>
        <p:nvSpPr>
          <p:cNvPr id="4" name="Date Placeholder 3">
            <a:extLst>
              <a:ext uri="{FF2B5EF4-FFF2-40B4-BE49-F238E27FC236}">
                <a16:creationId xmlns:a16="http://schemas.microsoft.com/office/drawing/2014/main" id="{D20968D9-35B6-3681-6045-6E282ACC0210}"/>
              </a:ext>
            </a:extLst>
          </p:cNvPr>
          <p:cNvSpPr>
            <a:spLocks noGrp="1"/>
          </p:cNvSpPr>
          <p:nvPr>
            <p:ph type="dt" sz="half" idx="10"/>
          </p:nvPr>
        </p:nvSpPr>
        <p:spPr/>
        <p:txBody>
          <a:bodyPr/>
          <a:lstStyle/>
          <a:p>
            <a:r>
              <a:rPr lang="en-US" dirty="0"/>
              <a:t>4</a:t>
            </a:r>
            <a:r>
              <a:rPr lang="en-US" baseline="30000" dirty="0"/>
              <a:t>th</a:t>
            </a:r>
            <a:r>
              <a:rPr lang="en-US" dirty="0"/>
              <a:t> May 2023</a:t>
            </a:r>
          </a:p>
        </p:txBody>
      </p:sp>
    </p:spTree>
    <p:extLst>
      <p:ext uri="{BB962C8B-B14F-4D97-AF65-F5344CB8AC3E}">
        <p14:creationId xmlns:p14="http://schemas.microsoft.com/office/powerpoint/2010/main" val="4219607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729DE-AE34-7F8C-02B3-5A83E1B84E85}"/>
              </a:ext>
            </a:extLst>
          </p:cNvPr>
          <p:cNvSpPr>
            <a:spLocks noGrp="1"/>
          </p:cNvSpPr>
          <p:nvPr>
            <p:ph type="title"/>
          </p:nvPr>
        </p:nvSpPr>
        <p:spPr>
          <a:xfrm>
            <a:off x="638882" y="639193"/>
            <a:ext cx="3571810" cy="3573516"/>
          </a:xfrm>
        </p:spPr>
        <p:txBody>
          <a:bodyPr vert="horz" lIns="91440" tIns="45720" rIns="91440" bIns="45720" rtlCol="0" anchor="b">
            <a:normAutofit/>
          </a:bodyPr>
          <a:lstStyle/>
          <a:p>
            <a:pPr defTabSz="914400"/>
            <a:r>
              <a:rPr lang="en-US" sz="4600" kern="1200">
                <a:solidFill>
                  <a:schemeClr val="tx1"/>
                </a:solidFill>
                <a:latin typeface="+mj-lt"/>
                <a:ea typeface="+mj-ea"/>
                <a:cs typeface="+mj-cs"/>
              </a:rPr>
              <a:t>Betweenness Centrality Findings</a:t>
            </a:r>
          </a:p>
        </p:txBody>
      </p:sp>
      <p:sp>
        <p:nvSpPr>
          <p:cNvPr id="3" name="Content Placeholder 2">
            <a:extLst>
              <a:ext uri="{FF2B5EF4-FFF2-40B4-BE49-F238E27FC236}">
                <a16:creationId xmlns:a16="http://schemas.microsoft.com/office/drawing/2014/main" id="{07FAFC15-5047-557E-54AF-CCCDAE1BFE47}"/>
              </a:ext>
            </a:extLst>
          </p:cNvPr>
          <p:cNvSpPr>
            <a:spLocks noGrp="1"/>
          </p:cNvSpPr>
          <p:nvPr>
            <p:ph idx="1"/>
          </p:nvPr>
        </p:nvSpPr>
        <p:spPr>
          <a:xfrm>
            <a:off x="638882" y="4631161"/>
            <a:ext cx="3571810" cy="1559327"/>
          </a:xfrm>
        </p:spPr>
        <p:txBody>
          <a:bodyPr vert="horz" lIns="91440" tIns="45720" rIns="91440" bIns="45720" rtlCol="0">
            <a:normAutofit/>
          </a:bodyPr>
          <a:lstStyle/>
          <a:p>
            <a:pPr marL="0" indent="0" defTabSz="914400">
              <a:buNone/>
            </a:pPr>
            <a:r>
              <a:rPr lang="en-US" sz="2400" kern="1200">
                <a:solidFill>
                  <a:schemeClr val="tx1"/>
                </a:solidFill>
                <a:latin typeface="+mn-lt"/>
                <a:ea typeface="+mn-ea"/>
                <a:cs typeface="+mn-cs"/>
              </a:rPr>
              <a:t>Distribution of betweenness centrality values across the network</a:t>
            </a:r>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histogram&#10;&#10;Description automatically generated">
            <a:extLst>
              <a:ext uri="{FF2B5EF4-FFF2-40B4-BE49-F238E27FC236}">
                <a16:creationId xmlns:a16="http://schemas.microsoft.com/office/drawing/2014/main" id="{AEE86F3D-8456-691A-B167-FE60A55F7EDE}"/>
              </a:ext>
            </a:extLst>
          </p:cNvPr>
          <p:cNvPicPr>
            <a:picLocks noChangeAspect="1"/>
          </p:cNvPicPr>
          <p:nvPr/>
        </p:nvPicPr>
        <p:blipFill>
          <a:blip r:embed="rId2"/>
          <a:stretch>
            <a:fillRect/>
          </a:stretch>
        </p:blipFill>
        <p:spPr>
          <a:xfrm>
            <a:off x="4654296" y="827042"/>
            <a:ext cx="7214616" cy="5176483"/>
          </a:xfrm>
          <a:prstGeom prst="rect">
            <a:avLst/>
          </a:prstGeom>
        </p:spPr>
      </p:pic>
      <p:sp>
        <p:nvSpPr>
          <p:cNvPr id="4" name="Slide Number Placeholder 3">
            <a:extLst>
              <a:ext uri="{FF2B5EF4-FFF2-40B4-BE49-F238E27FC236}">
                <a16:creationId xmlns:a16="http://schemas.microsoft.com/office/drawing/2014/main" id="{7E5F6B05-C9B6-9454-87A4-870754A845A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pPr>
            <a:fld id="{4267CD5E-26CF-4249-8540-BB1D07FD4227}" type="slidenum">
              <a:rPr lang="en-US" smtClean="0">
                <a:solidFill>
                  <a:schemeClr val="tx1">
                    <a:tint val="75000"/>
                  </a:schemeClr>
                </a:solidFill>
                <a:latin typeface="+mn-lt"/>
              </a:rPr>
              <a:pPr defTabSz="914400">
                <a:spcAft>
                  <a:spcPts val="600"/>
                </a:spcAft>
              </a:pPr>
              <a:t>10</a:t>
            </a:fld>
            <a:endParaRPr lang="en-US">
              <a:solidFill>
                <a:schemeClr val="tx1">
                  <a:tint val="75000"/>
                </a:schemeClr>
              </a:solidFill>
              <a:latin typeface="+mn-lt"/>
            </a:endParaRPr>
          </a:p>
        </p:txBody>
      </p:sp>
    </p:spTree>
    <p:extLst>
      <p:ext uri="{BB962C8B-B14F-4D97-AF65-F5344CB8AC3E}">
        <p14:creationId xmlns:p14="http://schemas.microsoft.com/office/powerpoint/2010/main" val="2063510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88D611-D846-EFC0-0D63-C066CE3C5BD3}"/>
              </a:ext>
            </a:extLst>
          </p:cNvPr>
          <p:cNvSpPr>
            <a:spLocks noGrp="1"/>
          </p:cNvSpPr>
          <p:nvPr>
            <p:ph type="title"/>
          </p:nvPr>
        </p:nvSpPr>
        <p:spPr>
          <a:xfrm>
            <a:off x="638882" y="639193"/>
            <a:ext cx="3571810" cy="3573516"/>
          </a:xfrm>
        </p:spPr>
        <p:txBody>
          <a:bodyPr vert="horz" lIns="91440" tIns="45720" rIns="91440" bIns="45720" rtlCol="0" anchor="b">
            <a:normAutofit/>
          </a:bodyPr>
          <a:lstStyle/>
          <a:p>
            <a:pPr defTabSz="914400"/>
            <a:r>
              <a:rPr lang="en-US" sz="6600" kern="1200">
                <a:solidFill>
                  <a:schemeClr val="tx1"/>
                </a:solidFill>
                <a:latin typeface="+mj-lt"/>
                <a:ea typeface="+mj-ea"/>
                <a:cs typeface="+mj-cs"/>
              </a:rPr>
              <a:t>Closeness Centrality Findings</a:t>
            </a:r>
          </a:p>
        </p:txBody>
      </p:sp>
      <p:sp>
        <p:nvSpPr>
          <p:cNvPr id="3" name="Content Placeholder 2">
            <a:extLst>
              <a:ext uri="{FF2B5EF4-FFF2-40B4-BE49-F238E27FC236}">
                <a16:creationId xmlns:a16="http://schemas.microsoft.com/office/drawing/2014/main" id="{40027232-1B04-07AB-CE86-9CE7E45C4A5A}"/>
              </a:ext>
            </a:extLst>
          </p:cNvPr>
          <p:cNvSpPr>
            <a:spLocks noGrp="1"/>
          </p:cNvSpPr>
          <p:nvPr>
            <p:ph idx="1"/>
          </p:nvPr>
        </p:nvSpPr>
        <p:spPr>
          <a:xfrm>
            <a:off x="638882" y="4631161"/>
            <a:ext cx="3571810" cy="1559327"/>
          </a:xfrm>
        </p:spPr>
        <p:txBody>
          <a:bodyPr vert="horz" lIns="91440" tIns="45720" rIns="91440" bIns="45720" rtlCol="0">
            <a:normAutofit/>
          </a:bodyPr>
          <a:lstStyle/>
          <a:p>
            <a:pPr marL="0" indent="0" defTabSz="914400">
              <a:buNone/>
            </a:pPr>
            <a:r>
              <a:rPr lang="en-US" sz="2400" kern="1200">
                <a:solidFill>
                  <a:schemeClr val="tx1"/>
                </a:solidFill>
                <a:latin typeface="+mn-lt"/>
                <a:ea typeface="+mn-ea"/>
                <a:cs typeface="+mn-cs"/>
              </a:rPr>
              <a:t>Distribution of closeness centrality values across the network</a:t>
            </a:r>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histogram&#10;&#10;Description automatically generated">
            <a:extLst>
              <a:ext uri="{FF2B5EF4-FFF2-40B4-BE49-F238E27FC236}">
                <a16:creationId xmlns:a16="http://schemas.microsoft.com/office/drawing/2014/main" id="{40D0CE49-20D8-D291-7AF3-A8D8AFB38D5D}"/>
              </a:ext>
            </a:extLst>
          </p:cNvPr>
          <p:cNvPicPr>
            <a:picLocks noChangeAspect="1"/>
          </p:cNvPicPr>
          <p:nvPr/>
        </p:nvPicPr>
        <p:blipFill>
          <a:blip r:embed="rId2"/>
          <a:stretch>
            <a:fillRect/>
          </a:stretch>
        </p:blipFill>
        <p:spPr>
          <a:xfrm>
            <a:off x="4654296" y="917225"/>
            <a:ext cx="7214616" cy="4996118"/>
          </a:xfrm>
          <a:prstGeom prst="rect">
            <a:avLst/>
          </a:prstGeom>
        </p:spPr>
      </p:pic>
      <p:sp>
        <p:nvSpPr>
          <p:cNvPr id="4" name="Slide Number Placeholder 3">
            <a:extLst>
              <a:ext uri="{FF2B5EF4-FFF2-40B4-BE49-F238E27FC236}">
                <a16:creationId xmlns:a16="http://schemas.microsoft.com/office/drawing/2014/main" id="{E8CC55A9-0F6B-BDAD-3050-1EBA02D74D4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pPr>
            <a:fld id="{4267CD5E-26CF-4249-8540-BB1D07FD4227}" type="slidenum">
              <a:rPr lang="en-US" smtClean="0">
                <a:solidFill>
                  <a:schemeClr val="tx1">
                    <a:tint val="75000"/>
                  </a:schemeClr>
                </a:solidFill>
                <a:latin typeface="+mn-lt"/>
              </a:rPr>
              <a:pPr defTabSz="914400">
                <a:spcAft>
                  <a:spcPts val="600"/>
                </a:spcAft>
              </a:pPr>
              <a:t>11</a:t>
            </a:fld>
            <a:endParaRPr lang="en-US">
              <a:solidFill>
                <a:schemeClr val="tx1">
                  <a:tint val="75000"/>
                </a:schemeClr>
              </a:solidFill>
              <a:latin typeface="+mn-lt"/>
            </a:endParaRPr>
          </a:p>
        </p:txBody>
      </p:sp>
    </p:spTree>
    <p:extLst>
      <p:ext uri="{BB962C8B-B14F-4D97-AF65-F5344CB8AC3E}">
        <p14:creationId xmlns:p14="http://schemas.microsoft.com/office/powerpoint/2010/main" val="3288506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3E777-E3C9-4A5D-0F72-75D5D6ED7B08}"/>
              </a:ext>
            </a:extLst>
          </p:cNvPr>
          <p:cNvSpPr>
            <a:spLocks noGrp="1"/>
          </p:cNvSpPr>
          <p:nvPr>
            <p:ph type="title"/>
          </p:nvPr>
        </p:nvSpPr>
        <p:spPr/>
        <p:txBody>
          <a:bodyPr/>
          <a:lstStyle/>
          <a:p>
            <a:r>
              <a:rPr lang="en-US" dirty="0"/>
              <a:t>Community Structure Findings</a:t>
            </a:r>
          </a:p>
        </p:txBody>
      </p:sp>
      <p:sp>
        <p:nvSpPr>
          <p:cNvPr id="3" name="Content Placeholder 2">
            <a:extLst>
              <a:ext uri="{FF2B5EF4-FFF2-40B4-BE49-F238E27FC236}">
                <a16:creationId xmlns:a16="http://schemas.microsoft.com/office/drawing/2014/main" id="{54FFD79B-D1D1-01CA-DD8A-8646BF287943}"/>
              </a:ext>
            </a:extLst>
          </p:cNvPr>
          <p:cNvSpPr>
            <a:spLocks noGrp="1"/>
          </p:cNvSpPr>
          <p:nvPr>
            <p:ph idx="1"/>
          </p:nvPr>
        </p:nvSpPr>
        <p:spPr/>
        <p:txBody>
          <a:bodyPr/>
          <a:lstStyle/>
          <a:p>
            <a:r>
              <a:rPr lang="en-US" dirty="0"/>
              <a:t>Visualizing community structures within the network</a:t>
            </a:r>
          </a:p>
        </p:txBody>
      </p:sp>
      <p:sp>
        <p:nvSpPr>
          <p:cNvPr id="4" name="Slide Number Placeholder 3">
            <a:extLst>
              <a:ext uri="{FF2B5EF4-FFF2-40B4-BE49-F238E27FC236}">
                <a16:creationId xmlns:a16="http://schemas.microsoft.com/office/drawing/2014/main" id="{1C8C38C0-E92C-CDDD-E689-80FDB510577A}"/>
              </a:ext>
            </a:extLst>
          </p:cNvPr>
          <p:cNvSpPr>
            <a:spLocks noGrp="1"/>
          </p:cNvSpPr>
          <p:nvPr>
            <p:ph type="sldNum" sz="quarter" idx="12"/>
          </p:nvPr>
        </p:nvSpPr>
        <p:spPr/>
        <p:txBody>
          <a:bodyPr/>
          <a:lstStyle/>
          <a:p>
            <a:fld id="{4267CD5E-26CF-4249-8540-BB1D07FD4227}" type="slidenum">
              <a:rPr lang="en-US" smtClean="0"/>
              <a:t>12</a:t>
            </a:fld>
            <a:endParaRPr lang="en-US"/>
          </a:p>
        </p:txBody>
      </p:sp>
      <p:pic>
        <p:nvPicPr>
          <p:cNvPr id="6" name="Picture 5" descr="A picture containing accessory, necklet&#10;&#10;Description automatically generated">
            <a:extLst>
              <a:ext uri="{FF2B5EF4-FFF2-40B4-BE49-F238E27FC236}">
                <a16:creationId xmlns:a16="http://schemas.microsoft.com/office/drawing/2014/main" id="{CBC4CC25-D556-0FFD-AC93-A81A37842582}"/>
              </a:ext>
            </a:extLst>
          </p:cNvPr>
          <p:cNvPicPr>
            <a:picLocks noChangeAspect="1"/>
          </p:cNvPicPr>
          <p:nvPr/>
        </p:nvPicPr>
        <p:blipFill>
          <a:blip r:embed="rId2"/>
          <a:stretch>
            <a:fillRect/>
          </a:stretch>
        </p:blipFill>
        <p:spPr>
          <a:xfrm>
            <a:off x="3262497" y="1509899"/>
            <a:ext cx="5667005" cy="3838202"/>
          </a:xfrm>
          <a:prstGeom prst="rect">
            <a:avLst/>
          </a:prstGeom>
        </p:spPr>
      </p:pic>
    </p:spTree>
    <p:extLst>
      <p:ext uri="{BB962C8B-B14F-4D97-AF65-F5344CB8AC3E}">
        <p14:creationId xmlns:p14="http://schemas.microsoft.com/office/powerpoint/2010/main" val="4961272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95788-AC5A-3597-DB03-528715BEACC6}"/>
              </a:ext>
            </a:extLst>
          </p:cNvPr>
          <p:cNvSpPr>
            <a:spLocks noGrp="1"/>
          </p:cNvSpPr>
          <p:nvPr>
            <p:ph type="title"/>
          </p:nvPr>
        </p:nvSpPr>
        <p:spPr/>
        <p:txBody>
          <a:bodyPr/>
          <a:lstStyle/>
          <a:p>
            <a:r>
              <a:rPr lang="en-US" dirty="0"/>
              <a:t>Key Findings</a:t>
            </a:r>
          </a:p>
        </p:txBody>
      </p:sp>
      <p:sp>
        <p:nvSpPr>
          <p:cNvPr id="3" name="Content Placeholder 2">
            <a:extLst>
              <a:ext uri="{FF2B5EF4-FFF2-40B4-BE49-F238E27FC236}">
                <a16:creationId xmlns:a16="http://schemas.microsoft.com/office/drawing/2014/main" id="{9C1EFDE4-8E09-3300-CAC9-B5A818E53341}"/>
              </a:ext>
            </a:extLst>
          </p:cNvPr>
          <p:cNvSpPr>
            <a:spLocks noGrp="1"/>
          </p:cNvSpPr>
          <p:nvPr>
            <p:ph idx="1"/>
          </p:nvPr>
        </p:nvSpPr>
        <p:spPr/>
        <p:txBody>
          <a:bodyPr/>
          <a:lstStyle/>
          <a:p>
            <a:r>
              <a:rPr lang="en-US" dirty="0"/>
              <a:t>Evolution of the global trade network over time</a:t>
            </a:r>
          </a:p>
          <a:p>
            <a:r>
              <a:rPr lang="en-US" dirty="0"/>
              <a:t>Decentralization of trade relationships</a:t>
            </a:r>
          </a:p>
          <a:p>
            <a:r>
              <a:rPr lang="en-US" dirty="0"/>
              <a:t>Persistence of wealth gap despite decentralization</a:t>
            </a:r>
          </a:p>
        </p:txBody>
      </p:sp>
      <p:sp>
        <p:nvSpPr>
          <p:cNvPr id="4" name="Slide Number Placeholder 3">
            <a:extLst>
              <a:ext uri="{FF2B5EF4-FFF2-40B4-BE49-F238E27FC236}">
                <a16:creationId xmlns:a16="http://schemas.microsoft.com/office/drawing/2014/main" id="{D02C1AF4-AF81-EB3E-5069-F546E89198AD}"/>
              </a:ext>
            </a:extLst>
          </p:cNvPr>
          <p:cNvSpPr>
            <a:spLocks noGrp="1"/>
          </p:cNvSpPr>
          <p:nvPr>
            <p:ph type="sldNum" sz="quarter" idx="12"/>
          </p:nvPr>
        </p:nvSpPr>
        <p:spPr/>
        <p:txBody>
          <a:bodyPr/>
          <a:lstStyle/>
          <a:p>
            <a:fld id="{4267CD5E-26CF-4249-8540-BB1D07FD4227}" type="slidenum">
              <a:rPr lang="en-US" smtClean="0"/>
              <a:t>13</a:t>
            </a:fld>
            <a:endParaRPr lang="en-US"/>
          </a:p>
        </p:txBody>
      </p:sp>
    </p:spTree>
    <p:extLst>
      <p:ext uri="{BB962C8B-B14F-4D97-AF65-F5344CB8AC3E}">
        <p14:creationId xmlns:p14="http://schemas.microsoft.com/office/powerpoint/2010/main" val="1922412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D2631-C0C6-8ECA-C86E-FE3ED3CB13C2}"/>
              </a:ext>
            </a:extLst>
          </p:cNvPr>
          <p:cNvSpPr>
            <a:spLocks noGrp="1"/>
          </p:cNvSpPr>
          <p:nvPr>
            <p:ph type="title"/>
          </p:nvPr>
        </p:nvSpPr>
        <p:spPr/>
        <p:txBody>
          <a:bodyPr/>
          <a:lstStyle/>
          <a:p>
            <a:r>
              <a:rPr lang="en-US" dirty="0"/>
              <a:t>Interpretations and Recommendations</a:t>
            </a:r>
          </a:p>
        </p:txBody>
      </p:sp>
      <p:sp>
        <p:nvSpPr>
          <p:cNvPr id="3" name="Content Placeholder 2">
            <a:extLst>
              <a:ext uri="{FF2B5EF4-FFF2-40B4-BE49-F238E27FC236}">
                <a16:creationId xmlns:a16="http://schemas.microsoft.com/office/drawing/2014/main" id="{33403DFA-4765-340B-47BA-E89664D7EC40}"/>
              </a:ext>
            </a:extLst>
          </p:cNvPr>
          <p:cNvSpPr>
            <a:spLocks noGrp="1"/>
          </p:cNvSpPr>
          <p:nvPr>
            <p:ph idx="1"/>
          </p:nvPr>
        </p:nvSpPr>
        <p:spPr/>
        <p:txBody>
          <a:bodyPr/>
          <a:lstStyle/>
          <a:p>
            <a:r>
              <a:rPr lang="en-US" dirty="0"/>
              <a:t>Further investigate factors contributing to wealth gaps</a:t>
            </a:r>
          </a:p>
          <a:p>
            <a:r>
              <a:rPr lang="en-US" dirty="0"/>
              <a:t>Explore policies and strategies to promote more equitable trade relationships</a:t>
            </a:r>
          </a:p>
        </p:txBody>
      </p:sp>
      <p:sp>
        <p:nvSpPr>
          <p:cNvPr id="4" name="Slide Number Placeholder 3">
            <a:extLst>
              <a:ext uri="{FF2B5EF4-FFF2-40B4-BE49-F238E27FC236}">
                <a16:creationId xmlns:a16="http://schemas.microsoft.com/office/drawing/2014/main" id="{E04E3EB1-EDCF-76A9-F0D0-D4FD35E3C180}"/>
              </a:ext>
            </a:extLst>
          </p:cNvPr>
          <p:cNvSpPr>
            <a:spLocks noGrp="1"/>
          </p:cNvSpPr>
          <p:nvPr>
            <p:ph type="sldNum" sz="quarter" idx="12"/>
          </p:nvPr>
        </p:nvSpPr>
        <p:spPr/>
        <p:txBody>
          <a:bodyPr/>
          <a:lstStyle/>
          <a:p>
            <a:fld id="{4267CD5E-26CF-4249-8540-BB1D07FD4227}" type="slidenum">
              <a:rPr lang="en-US" smtClean="0"/>
              <a:t>14</a:t>
            </a:fld>
            <a:endParaRPr lang="en-US"/>
          </a:p>
        </p:txBody>
      </p:sp>
    </p:spTree>
    <p:extLst>
      <p:ext uri="{BB962C8B-B14F-4D97-AF65-F5344CB8AC3E}">
        <p14:creationId xmlns:p14="http://schemas.microsoft.com/office/powerpoint/2010/main" val="967754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A6FFA-68C3-4703-12AF-72BC8519633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8F64252-4827-0365-44CC-B4E95F9FD743}"/>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F10ED168-DD74-0F1F-8030-EF18192C95E6}"/>
              </a:ext>
            </a:extLst>
          </p:cNvPr>
          <p:cNvSpPr>
            <a:spLocks noGrp="1"/>
          </p:cNvSpPr>
          <p:nvPr>
            <p:ph type="sldNum" sz="quarter" idx="12"/>
          </p:nvPr>
        </p:nvSpPr>
        <p:spPr/>
        <p:txBody>
          <a:bodyPr/>
          <a:lstStyle/>
          <a:p>
            <a:fld id="{4267CD5E-26CF-4249-8540-BB1D07FD4227}" type="slidenum">
              <a:rPr lang="en-US" smtClean="0"/>
              <a:t>15</a:t>
            </a:fld>
            <a:endParaRPr lang="en-US"/>
          </a:p>
        </p:txBody>
      </p:sp>
    </p:spTree>
    <p:extLst>
      <p:ext uri="{BB962C8B-B14F-4D97-AF65-F5344CB8AC3E}">
        <p14:creationId xmlns:p14="http://schemas.microsoft.com/office/powerpoint/2010/main" val="2000966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8253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963D-8C18-0262-7B02-E2E00B3F6A35}"/>
              </a:ext>
            </a:extLst>
          </p:cNvPr>
          <p:cNvSpPr>
            <a:spLocks noGrp="1"/>
          </p:cNvSpPr>
          <p:nvPr>
            <p:ph type="title"/>
          </p:nvPr>
        </p:nvSpPr>
        <p:spPr>
          <a:xfrm>
            <a:off x="4321790" y="433728"/>
            <a:ext cx="7333398" cy="2477794"/>
          </a:xfrm>
        </p:spPr>
        <p:txBody>
          <a:bodyPr/>
          <a:lstStyle/>
          <a:p>
            <a:r>
              <a:rPr lang="en-US" b="0" i="0" dirty="0">
                <a:effectLst/>
                <a:latin typeface="Söhne"/>
              </a:rPr>
              <a:t>Problem Statement</a:t>
            </a:r>
            <a:endParaRPr lang="en-US" dirty="0"/>
          </a:p>
        </p:txBody>
      </p:sp>
      <p:sp>
        <p:nvSpPr>
          <p:cNvPr id="3" name="Text Placeholder 2">
            <a:extLst>
              <a:ext uri="{FF2B5EF4-FFF2-40B4-BE49-F238E27FC236}">
                <a16:creationId xmlns:a16="http://schemas.microsoft.com/office/drawing/2014/main" id="{77EB5FF7-132B-B412-9981-DF1F870B9A41}"/>
              </a:ext>
            </a:extLst>
          </p:cNvPr>
          <p:cNvSpPr>
            <a:spLocks noGrp="1"/>
          </p:cNvSpPr>
          <p:nvPr>
            <p:ph type="body" idx="1"/>
          </p:nvPr>
        </p:nvSpPr>
        <p:spPr>
          <a:xfrm>
            <a:off x="6910315" y="3525673"/>
            <a:ext cx="4958687" cy="2800792"/>
          </a:xfrm>
        </p:spPr>
        <p:txBody>
          <a:bodyPr>
            <a:normAutofit fontScale="92500"/>
          </a:bodyPr>
          <a:lstStyle/>
          <a:p>
            <a:pPr algn="l">
              <a:buFont typeface="Arial" panose="020B0604020202020204" pitchFamily="34" charset="0"/>
              <a:buChar char="•"/>
            </a:pPr>
            <a:r>
              <a:rPr lang="en-US" sz="3200" b="0" i="0" dirty="0">
                <a:effectLst/>
                <a:latin typeface="Söhne"/>
              </a:rPr>
              <a:t>Analyzing the evolution of the global trade network and its impact on wealth distribution</a:t>
            </a:r>
          </a:p>
          <a:p>
            <a:pPr algn="l">
              <a:buFont typeface="Arial" panose="020B0604020202020204" pitchFamily="34" charset="0"/>
              <a:buChar char="•"/>
            </a:pPr>
            <a:r>
              <a:rPr lang="en-US" sz="3200" b="0" i="0" dirty="0">
                <a:effectLst/>
                <a:latin typeface="Söhne"/>
              </a:rPr>
              <a:t>Identifying key countries and communities in the network</a:t>
            </a:r>
          </a:p>
          <a:p>
            <a:endParaRPr lang="en-US" sz="3200" dirty="0"/>
          </a:p>
        </p:txBody>
      </p:sp>
    </p:spTree>
    <p:extLst>
      <p:ext uri="{BB962C8B-B14F-4D97-AF65-F5344CB8AC3E}">
        <p14:creationId xmlns:p14="http://schemas.microsoft.com/office/powerpoint/2010/main" val="798839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963D-8C18-0262-7B02-E2E00B3F6A35}"/>
              </a:ext>
            </a:extLst>
          </p:cNvPr>
          <p:cNvSpPr>
            <a:spLocks noGrp="1"/>
          </p:cNvSpPr>
          <p:nvPr>
            <p:ph type="title"/>
          </p:nvPr>
        </p:nvSpPr>
        <p:spPr>
          <a:xfrm>
            <a:off x="4940490" y="-266858"/>
            <a:ext cx="5290782" cy="2263980"/>
          </a:xfrm>
        </p:spPr>
        <p:txBody>
          <a:bodyPr/>
          <a:lstStyle/>
          <a:p>
            <a:r>
              <a:rPr lang="en-US" b="0" dirty="0">
                <a:effectLst/>
                <a:latin typeface="Consolas" panose="020B0609020204030204" pitchFamily="49" charset="0"/>
              </a:rPr>
              <a:t>Dataset Explanation</a:t>
            </a:r>
          </a:p>
        </p:txBody>
      </p:sp>
      <p:sp>
        <p:nvSpPr>
          <p:cNvPr id="3" name="Text Placeholder 2">
            <a:extLst>
              <a:ext uri="{FF2B5EF4-FFF2-40B4-BE49-F238E27FC236}">
                <a16:creationId xmlns:a16="http://schemas.microsoft.com/office/drawing/2014/main" id="{77EB5FF7-132B-B412-9981-DF1F870B9A41}"/>
              </a:ext>
            </a:extLst>
          </p:cNvPr>
          <p:cNvSpPr>
            <a:spLocks noGrp="1"/>
          </p:cNvSpPr>
          <p:nvPr>
            <p:ph type="body" idx="1"/>
          </p:nvPr>
        </p:nvSpPr>
        <p:spPr>
          <a:xfrm>
            <a:off x="6983103" y="2529385"/>
            <a:ext cx="4885899" cy="3671248"/>
          </a:xfrm>
        </p:spPr>
        <p:txBody>
          <a:bodyPr>
            <a:normAutofit/>
          </a:bodyPr>
          <a:lstStyle/>
          <a:p>
            <a:pPr algn="l"/>
            <a:r>
              <a:rPr lang="en-US" sz="2800" b="0" dirty="0">
                <a:effectLst/>
                <a:latin typeface="Consolas" panose="020B0609020204030204" pitchFamily="49" charset="0"/>
              </a:rPr>
              <a:t>- Network of 6470 nodes and 4737 edges</a:t>
            </a:r>
          </a:p>
          <a:p>
            <a:pPr algn="l"/>
            <a:r>
              <a:rPr lang="en-US" sz="2800" b="0" dirty="0">
                <a:effectLst/>
                <a:latin typeface="Consolas" panose="020B0609020204030204" pitchFamily="49" charset="0"/>
              </a:rPr>
              <a:t>- Nodes represent countries, edges represent trade relationships</a:t>
            </a:r>
          </a:p>
          <a:p>
            <a:pPr algn="l"/>
            <a:r>
              <a:rPr lang="en-US" sz="2800" b="0" dirty="0">
                <a:effectLst/>
                <a:latin typeface="Consolas" panose="020B0609020204030204" pitchFamily="49" charset="0"/>
              </a:rPr>
              <a:t>- Data extracted</a:t>
            </a:r>
          </a:p>
        </p:txBody>
      </p:sp>
    </p:spTree>
    <p:extLst>
      <p:ext uri="{BB962C8B-B14F-4D97-AF65-F5344CB8AC3E}">
        <p14:creationId xmlns:p14="http://schemas.microsoft.com/office/powerpoint/2010/main" val="1208845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E75646-699B-9381-C2EF-B766A8D20A81}"/>
              </a:ext>
            </a:extLst>
          </p:cNvPr>
          <p:cNvSpPr>
            <a:spLocks noGrp="1"/>
          </p:cNvSpPr>
          <p:nvPr>
            <p:ph type="title"/>
          </p:nvPr>
        </p:nvSpPr>
        <p:spPr>
          <a:xfrm>
            <a:off x="640080" y="325369"/>
            <a:ext cx="4368602" cy="1956841"/>
          </a:xfrm>
        </p:spPr>
        <p:txBody>
          <a:bodyPr vert="horz" lIns="91440" tIns="45720" rIns="91440" bIns="45720" rtlCol="0" anchor="b">
            <a:normAutofit/>
          </a:bodyPr>
          <a:lstStyle/>
          <a:p>
            <a:pPr defTabSz="914400"/>
            <a:r>
              <a:rPr lang="en-US" sz="5400">
                <a:latin typeface="+mj-lt"/>
              </a:rPr>
              <a:t>Descriptive Statistics (I)</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18E9DF-EAE3-EC13-DFD4-2324CE626DB2}"/>
              </a:ext>
            </a:extLst>
          </p:cNvPr>
          <p:cNvSpPr>
            <a:spLocks noGrp="1"/>
          </p:cNvSpPr>
          <p:nvPr>
            <p:ph idx="1"/>
          </p:nvPr>
        </p:nvSpPr>
        <p:spPr>
          <a:xfrm>
            <a:off x="640080" y="2872899"/>
            <a:ext cx="4243589" cy="3320668"/>
          </a:xfrm>
        </p:spPr>
        <p:txBody>
          <a:bodyPr vert="horz" lIns="91440" tIns="45720" rIns="91440" bIns="45720" rtlCol="0">
            <a:normAutofit/>
          </a:bodyPr>
          <a:lstStyle/>
          <a:p>
            <a:pPr defTabSz="914400">
              <a:buFont typeface="Arial" panose="020B0604020202020204" pitchFamily="34" charset="0"/>
              <a:buChar char="•"/>
            </a:pPr>
            <a:r>
              <a:rPr lang="en-US" sz="2200">
                <a:latin typeface="+mn-lt"/>
              </a:rPr>
              <a:t>Number of communities: 2170</a:t>
            </a:r>
          </a:p>
          <a:p>
            <a:pPr defTabSz="914400">
              <a:buFont typeface="Arial" panose="020B0604020202020204" pitchFamily="34" charset="0"/>
              <a:buChar char="•"/>
            </a:pPr>
            <a:r>
              <a:rPr lang="en-US" sz="2200">
                <a:latin typeface="+mn-lt"/>
              </a:rPr>
              <a:t>Average in-degree: 0.73</a:t>
            </a:r>
          </a:p>
          <a:p>
            <a:pPr defTabSz="914400">
              <a:buFont typeface="Arial" panose="020B0604020202020204" pitchFamily="34" charset="0"/>
              <a:buChar char="•"/>
            </a:pPr>
            <a:r>
              <a:rPr lang="en-US" sz="2200">
                <a:latin typeface="+mn-lt"/>
              </a:rPr>
              <a:t>Average out-degree: 0.73</a:t>
            </a:r>
          </a:p>
          <a:p>
            <a:pPr defTabSz="914400">
              <a:buFont typeface="Arial" panose="020B0604020202020204" pitchFamily="34" charset="0"/>
              <a:buChar char="•"/>
            </a:pPr>
            <a:r>
              <a:rPr lang="en-US" sz="2200">
                <a:latin typeface="+mn-lt"/>
              </a:rPr>
              <a:t>Visualization: v-General Visualization of the graph.png</a:t>
            </a:r>
          </a:p>
        </p:txBody>
      </p:sp>
      <p:pic>
        <p:nvPicPr>
          <p:cNvPr id="6" name="Picture 5" descr="Chart&#10;&#10;Description automatically generated">
            <a:extLst>
              <a:ext uri="{FF2B5EF4-FFF2-40B4-BE49-F238E27FC236}">
                <a16:creationId xmlns:a16="http://schemas.microsoft.com/office/drawing/2014/main" id="{294B29C7-E445-C160-5478-AA4FF03B07DB}"/>
              </a:ext>
            </a:extLst>
          </p:cNvPr>
          <p:cNvPicPr>
            <a:picLocks noChangeAspect="1"/>
          </p:cNvPicPr>
          <p:nvPr/>
        </p:nvPicPr>
        <p:blipFill rotWithShape="1">
          <a:blip r:embed="rId2"/>
          <a:srcRect t="2296"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E77B07FF-7C2F-DB93-9BF6-2AE415711270}"/>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defTabSz="914400">
              <a:spcAft>
                <a:spcPts val="600"/>
              </a:spcAft>
              <a:defRPr/>
            </a:pPr>
            <a:fld id="{4267CD5E-26CF-4249-8540-BB1D07FD4227}" type="slidenum">
              <a:rPr lang="en-US" b="0">
                <a:solidFill>
                  <a:srgbClr val="FFFFFF"/>
                </a:solidFill>
                <a:latin typeface="Calibri" panose="020F0502020204030204"/>
              </a:rPr>
              <a:pPr defTabSz="914400">
                <a:spcAft>
                  <a:spcPts val="600"/>
                </a:spcAft>
                <a:defRPr/>
              </a:pPr>
              <a:t>4</a:t>
            </a:fld>
            <a:endParaRPr lang="en-US" b="0">
              <a:solidFill>
                <a:srgbClr val="FFFFFF"/>
              </a:solidFill>
              <a:latin typeface="Calibri" panose="020F0502020204030204"/>
            </a:endParaRPr>
          </a:p>
        </p:txBody>
      </p:sp>
    </p:spTree>
    <p:extLst>
      <p:ext uri="{BB962C8B-B14F-4D97-AF65-F5344CB8AC3E}">
        <p14:creationId xmlns:p14="http://schemas.microsoft.com/office/powerpoint/2010/main" val="2551755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FF2759-396C-CC87-D351-A070941BC0BE}"/>
              </a:ext>
            </a:extLst>
          </p:cNvPr>
          <p:cNvSpPr>
            <a:spLocks noGrp="1"/>
          </p:cNvSpPr>
          <p:nvPr>
            <p:ph type="title"/>
          </p:nvPr>
        </p:nvSpPr>
        <p:spPr>
          <a:xfrm>
            <a:off x="838200" y="365125"/>
            <a:ext cx="10515600" cy="1306443"/>
          </a:xfrm>
        </p:spPr>
        <p:txBody>
          <a:bodyPr vert="horz" lIns="91440" tIns="45720" rIns="91440" bIns="45720" rtlCol="0" anchor="ctr">
            <a:normAutofit/>
          </a:bodyPr>
          <a:lstStyle/>
          <a:p>
            <a:pPr defTabSz="914400"/>
            <a:r>
              <a:rPr lang="en-US">
                <a:latin typeface="+mj-lt"/>
              </a:rPr>
              <a:t>Descriptive Statistics (II)</a:t>
            </a:r>
          </a:p>
        </p:txBody>
      </p:sp>
      <p:sp>
        <p:nvSpPr>
          <p:cNvPr id="3" name="Content Placeholder 2">
            <a:extLst>
              <a:ext uri="{FF2B5EF4-FFF2-40B4-BE49-F238E27FC236}">
                <a16:creationId xmlns:a16="http://schemas.microsoft.com/office/drawing/2014/main" id="{DB1949B6-56E4-B2B6-826F-685331D04238}"/>
              </a:ext>
            </a:extLst>
          </p:cNvPr>
          <p:cNvSpPr>
            <a:spLocks noGrp="1"/>
          </p:cNvSpPr>
          <p:nvPr>
            <p:ph idx="1"/>
          </p:nvPr>
        </p:nvSpPr>
        <p:spPr>
          <a:xfrm>
            <a:off x="838200" y="1825625"/>
            <a:ext cx="4152774" cy="4303464"/>
          </a:xfrm>
        </p:spPr>
        <p:txBody>
          <a:bodyPr vert="horz" lIns="91440" tIns="45720" rIns="91440" bIns="45720" rtlCol="0">
            <a:normAutofit/>
          </a:bodyPr>
          <a:lstStyle/>
          <a:p>
            <a:pPr defTabSz="914400">
              <a:buFont typeface="Arial" panose="020B0604020202020204" pitchFamily="34" charset="0"/>
              <a:buChar char="•"/>
            </a:pPr>
            <a:r>
              <a:rPr lang="en-US" sz="2000">
                <a:latin typeface="+mn-lt"/>
              </a:rPr>
              <a:t>Top 10 nodes by degree centrality</a:t>
            </a:r>
          </a:p>
          <a:p>
            <a:pPr defTabSz="914400">
              <a:buFont typeface="Arial" panose="020B0604020202020204" pitchFamily="34" charset="0"/>
              <a:buChar char="•"/>
            </a:pPr>
            <a:r>
              <a:rPr lang="en-US" sz="2000">
                <a:latin typeface="+mn-lt"/>
              </a:rPr>
              <a:t>Top 10 nodes by betweenness centrality</a:t>
            </a:r>
          </a:p>
        </p:txBody>
      </p:sp>
      <p:pic>
        <p:nvPicPr>
          <p:cNvPr id="6" name="Picture 5" descr="A picture containing jewelled headdress, porcelain&#10;&#10;Description automatically generated">
            <a:extLst>
              <a:ext uri="{FF2B5EF4-FFF2-40B4-BE49-F238E27FC236}">
                <a16:creationId xmlns:a16="http://schemas.microsoft.com/office/drawing/2014/main" id="{0DA86C86-3556-AB5E-32AE-6D9AE70C0853}"/>
              </a:ext>
            </a:extLst>
          </p:cNvPr>
          <p:cNvPicPr>
            <a:picLocks noChangeAspect="1"/>
          </p:cNvPicPr>
          <p:nvPr/>
        </p:nvPicPr>
        <p:blipFill rotWithShape="1">
          <a:blip r:embed="rId2"/>
          <a:srcRect r="1054" b="2"/>
          <a:stretch/>
        </p:blipFill>
        <p:spPr>
          <a:xfrm>
            <a:off x="4803568" y="1671567"/>
            <a:ext cx="7041482" cy="4821307"/>
          </a:xfrm>
          <a:prstGeom prst="rect">
            <a:avLst/>
          </a:prstGeom>
        </p:spPr>
      </p:pic>
      <p:sp>
        <p:nvSpPr>
          <p:cNvPr id="4" name="Slide Number Placeholder 3">
            <a:extLst>
              <a:ext uri="{FF2B5EF4-FFF2-40B4-BE49-F238E27FC236}">
                <a16:creationId xmlns:a16="http://schemas.microsoft.com/office/drawing/2014/main" id="{C329E53A-6924-21AD-C606-652F28C0B81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defRPr/>
            </a:pPr>
            <a:fld id="{4267CD5E-26CF-4249-8540-BB1D07FD4227}" type="slidenum">
              <a:rPr lang="en-US" b="0" smtClean="0">
                <a:solidFill>
                  <a:prstClr val="black">
                    <a:tint val="75000"/>
                  </a:prstClr>
                </a:solidFill>
                <a:latin typeface="Calibri" panose="020F0502020204030204"/>
              </a:rPr>
              <a:pPr defTabSz="914400">
                <a:spcAft>
                  <a:spcPts val="600"/>
                </a:spcAft>
                <a:defRPr/>
              </a:pPr>
              <a:t>5</a:t>
            </a:fld>
            <a:endParaRPr lang="en-US" b="0">
              <a:solidFill>
                <a:prstClr val="black">
                  <a:tint val="75000"/>
                </a:prstClr>
              </a:solidFill>
              <a:latin typeface="Calibri" panose="020F0502020204030204"/>
            </a:endParaRPr>
          </a:p>
        </p:txBody>
      </p:sp>
    </p:spTree>
    <p:extLst>
      <p:ext uri="{BB962C8B-B14F-4D97-AF65-F5344CB8AC3E}">
        <p14:creationId xmlns:p14="http://schemas.microsoft.com/office/powerpoint/2010/main" val="2866866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634E41-89E3-D0C5-AA2D-0E4D2656188B}"/>
              </a:ext>
            </a:extLst>
          </p:cNvPr>
          <p:cNvSpPr>
            <a:spLocks noGrp="1"/>
          </p:cNvSpPr>
          <p:nvPr>
            <p:ph type="title"/>
          </p:nvPr>
        </p:nvSpPr>
        <p:spPr>
          <a:xfrm>
            <a:off x="838200" y="365125"/>
            <a:ext cx="10515600" cy="1306443"/>
          </a:xfrm>
        </p:spPr>
        <p:txBody>
          <a:bodyPr vert="horz" lIns="91440" tIns="45720" rIns="91440" bIns="45720" rtlCol="0" anchor="ctr">
            <a:normAutofit/>
          </a:bodyPr>
          <a:lstStyle/>
          <a:p>
            <a:pPr defTabSz="914400"/>
            <a:r>
              <a:rPr lang="en-US">
                <a:latin typeface="+mj-lt"/>
              </a:rPr>
              <a:t>Descriptive Statistics (III)</a:t>
            </a:r>
          </a:p>
        </p:txBody>
      </p:sp>
      <p:sp>
        <p:nvSpPr>
          <p:cNvPr id="3" name="Content Placeholder 2">
            <a:extLst>
              <a:ext uri="{FF2B5EF4-FFF2-40B4-BE49-F238E27FC236}">
                <a16:creationId xmlns:a16="http://schemas.microsoft.com/office/drawing/2014/main" id="{0E1BC6B1-51FC-C822-FE05-6AEA4AF3848D}"/>
              </a:ext>
            </a:extLst>
          </p:cNvPr>
          <p:cNvSpPr>
            <a:spLocks noGrp="1"/>
          </p:cNvSpPr>
          <p:nvPr>
            <p:ph idx="1"/>
          </p:nvPr>
        </p:nvSpPr>
        <p:spPr>
          <a:xfrm>
            <a:off x="838200" y="1825625"/>
            <a:ext cx="4152774" cy="4303464"/>
          </a:xfrm>
        </p:spPr>
        <p:txBody>
          <a:bodyPr vert="horz" lIns="91440" tIns="45720" rIns="91440" bIns="45720" rtlCol="0">
            <a:normAutofit/>
          </a:bodyPr>
          <a:lstStyle/>
          <a:p>
            <a:pPr defTabSz="914400">
              <a:buFont typeface="Arial" panose="020B0604020202020204" pitchFamily="34" charset="0"/>
              <a:buChar char="•"/>
            </a:pPr>
            <a:r>
              <a:rPr lang="en-US" sz="2000">
                <a:latin typeface="+mn-lt"/>
              </a:rPr>
              <a:t>Top 10 nodes by closeness centrality</a:t>
            </a:r>
          </a:p>
          <a:p>
            <a:pPr defTabSz="914400">
              <a:buFont typeface="Arial" panose="020B0604020202020204" pitchFamily="34" charset="0"/>
              <a:buChar char="•"/>
            </a:pPr>
            <a:r>
              <a:rPr lang="en-US" sz="2000">
                <a:latin typeface="+mn-lt"/>
              </a:rPr>
              <a:t>Top 10 nodes by eigenvector centrality</a:t>
            </a:r>
          </a:p>
        </p:txBody>
      </p:sp>
      <p:pic>
        <p:nvPicPr>
          <p:cNvPr id="6" name="Picture 5" descr="A picture containing accessory, necklet&#10;&#10;Description automatically generated">
            <a:extLst>
              <a:ext uri="{FF2B5EF4-FFF2-40B4-BE49-F238E27FC236}">
                <a16:creationId xmlns:a16="http://schemas.microsoft.com/office/drawing/2014/main" id="{35F6C782-10BE-C01F-7C9F-F40A4C2CE849}"/>
              </a:ext>
            </a:extLst>
          </p:cNvPr>
          <p:cNvPicPr>
            <a:picLocks noChangeAspect="1"/>
          </p:cNvPicPr>
          <p:nvPr/>
        </p:nvPicPr>
        <p:blipFill rotWithShape="1">
          <a:blip r:embed="rId2"/>
          <a:srcRect l="1052" r="2" b="2"/>
          <a:stretch/>
        </p:blipFill>
        <p:spPr>
          <a:xfrm>
            <a:off x="5183500" y="1904282"/>
            <a:ext cx="6170299" cy="4224808"/>
          </a:xfrm>
          <a:prstGeom prst="rect">
            <a:avLst/>
          </a:prstGeom>
        </p:spPr>
      </p:pic>
      <p:sp>
        <p:nvSpPr>
          <p:cNvPr id="4" name="Slide Number Placeholder 3">
            <a:extLst>
              <a:ext uri="{FF2B5EF4-FFF2-40B4-BE49-F238E27FC236}">
                <a16:creationId xmlns:a16="http://schemas.microsoft.com/office/drawing/2014/main" id="{33E55B79-0216-55CE-45F7-30D6E447272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defRPr/>
            </a:pPr>
            <a:fld id="{4267CD5E-26CF-4249-8540-BB1D07FD4227}" type="slidenum">
              <a:rPr lang="en-US" b="0" smtClean="0">
                <a:solidFill>
                  <a:prstClr val="black">
                    <a:tint val="75000"/>
                  </a:prstClr>
                </a:solidFill>
                <a:latin typeface="Calibri" panose="020F0502020204030204"/>
              </a:rPr>
              <a:pPr defTabSz="914400">
                <a:spcAft>
                  <a:spcPts val="600"/>
                </a:spcAft>
                <a:defRPr/>
              </a:pPr>
              <a:t>6</a:t>
            </a:fld>
            <a:endParaRPr lang="en-US" b="0">
              <a:solidFill>
                <a:prstClr val="black">
                  <a:tint val="75000"/>
                </a:prstClr>
              </a:solidFill>
              <a:latin typeface="Calibri" panose="020F0502020204030204"/>
            </a:endParaRPr>
          </a:p>
        </p:txBody>
      </p:sp>
    </p:spTree>
    <p:extLst>
      <p:ext uri="{BB962C8B-B14F-4D97-AF65-F5344CB8AC3E}">
        <p14:creationId xmlns:p14="http://schemas.microsoft.com/office/powerpoint/2010/main" val="4115606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82A6-D285-187E-603F-5F14EFDF6576}"/>
              </a:ext>
            </a:extLst>
          </p:cNvPr>
          <p:cNvSpPr>
            <a:spLocks noGrp="1"/>
          </p:cNvSpPr>
          <p:nvPr>
            <p:ph type="title"/>
          </p:nvPr>
        </p:nvSpPr>
        <p:spPr/>
        <p:txBody>
          <a:bodyPr/>
          <a:lstStyle/>
          <a:p>
            <a:r>
              <a:rPr lang="en-US" dirty="0"/>
              <a:t>Analytical Approach</a:t>
            </a:r>
          </a:p>
        </p:txBody>
      </p:sp>
      <p:sp>
        <p:nvSpPr>
          <p:cNvPr id="3" name="Content Placeholder 2">
            <a:extLst>
              <a:ext uri="{FF2B5EF4-FFF2-40B4-BE49-F238E27FC236}">
                <a16:creationId xmlns:a16="http://schemas.microsoft.com/office/drawing/2014/main" id="{F4FD1BED-9C95-5077-00D4-13507FD8BE2D}"/>
              </a:ext>
            </a:extLst>
          </p:cNvPr>
          <p:cNvSpPr>
            <a:spLocks noGrp="1"/>
          </p:cNvSpPr>
          <p:nvPr>
            <p:ph idx="1"/>
          </p:nvPr>
        </p:nvSpPr>
        <p:spPr/>
        <p:txBody>
          <a:bodyPr/>
          <a:lstStyle/>
          <a:p>
            <a:r>
              <a:rPr lang="en-US" dirty="0"/>
              <a:t>Degree centrality analysis</a:t>
            </a:r>
          </a:p>
          <a:p>
            <a:r>
              <a:rPr lang="en-US" dirty="0"/>
              <a:t>Betweenness centrality analysis</a:t>
            </a:r>
          </a:p>
          <a:p>
            <a:r>
              <a:rPr lang="en-US" dirty="0"/>
              <a:t>Closeness centrality analysis</a:t>
            </a:r>
          </a:p>
          <a:p>
            <a:r>
              <a:rPr lang="en-US" dirty="0"/>
              <a:t>Eigenvector centrality analysis</a:t>
            </a:r>
          </a:p>
          <a:p>
            <a:r>
              <a:rPr lang="en-US" dirty="0"/>
              <a:t>Community structure analysis</a:t>
            </a:r>
          </a:p>
        </p:txBody>
      </p:sp>
      <p:sp>
        <p:nvSpPr>
          <p:cNvPr id="4" name="Slide Number Placeholder 3">
            <a:extLst>
              <a:ext uri="{FF2B5EF4-FFF2-40B4-BE49-F238E27FC236}">
                <a16:creationId xmlns:a16="http://schemas.microsoft.com/office/drawing/2014/main" id="{976E2561-572F-FFDC-272B-F2230D895A42}"/>
              </a:ext>
            </a:extLst>
          </p:cNvPr>
          <p:cNvSpPr>
            <a:spLocks noGrp="1"/>
          </p:cNvSpPr>
          <p:nvPr>
            <p:ph type="sldNum" sz="quarter" idx="12"/>
          </p:nvPr>
        </p:nvSpPr>
        <p:spPr/>
        <p:txBody>
          <a:bodyPr/>
          <a:lstStyle/>
          <a:p>
            <a:fld id="{4267CD5E-26CF-4249-8540-BB1D07FD4227}" type="slidenum">
              <a:rPr lang="en-US" smtClean="0"/>
              <a:t>7</a:t>
            </a:fld>
            <a:endParaRPr lang="en-US"/>
          </a:p>
        </p:txBody>
      </p:sp>
    </p:spTree>
    <p:extLst>
      <p:ext uri="{BB962C8B-B14F-4D97-AF65-F5344CB8AC3E}">
        <p14:creationId xmlns:p14="http://schemas.microsoft.com/office/powerpoint/2010/main" val="2163260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CF6E41-3B18-4E9F-85F9-BBC7E22A09D9}"/>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defTabSz="914400"/>
            <a:r>
              <a:rPr lang="en-US" sz="4800" kern="1200">
                <a:solidFill>
                  <a:schemeClr val="tx1"/>
                </a:solidFill>
                <a:latin typeface="+mj-lt"/>
                <a:ea typeface="+mj-ea"/>
                <a:cs typeface="+mj-cs"/>
              </a:rPr>
              <a:t>Degree Centrality Findings</a:t>
            </a:r>
          </a:p>
        </p:txBody>
      </p:sp>
      <p:sp>
        <p:nvSpPr>
          <p:cNvPr id="3" name="Content Placeholder 2">
            <a:extLst>
              <a:ext uri="{FF2B5EF4-FFF2-40B4-BE49-F238E27FC236}">
                <a16:creationId xmlns:a16="http://schemas.microsoft.com/office/drawing/2014/main" id="{B6A92745-B9A0-EC05-2C86-944972441F74}"/>
              </a:ext>
            </a:extLst>
          </p:cNvPr>
          <p:cNvSpPr>
            <a:spLocks noGrp="1"/>
          </p:cNvSpPr>
          <p:nvPr>
            <p:ph idx="1"/>
          </p:nvPr>
        </p:nvSpPr>
        <p:spPr>
          <a:xfrm>
            <a:off x="477981" y="4872922"/>
            <a:ext cx="3933306" cy="1208141"/>
          </a:xfrm>
        </p:spPr>
        <p:txBody>
          <a:bodyPr vert="horz" lIns="91440" tIns="45720" rIns="91440" bIns="45720" rtlCol="0">
            <a:normAutofit/>
          </a:bodyPr>
          <a:lstStyle/>
          <a:p>
            <a:pPr marL="0" indent="0" defTabSz="914400">
              <a:buNone/>
            </a:pPr>
            <a:r>
              <a:rPr lang="en-US" sz="2000" kern="1200">
                <a:solidFill>
                  <a:schemeClr val="tx1"/>
                </a:solidFill>
                <a:latin typeface="+mn-lt"/>
                <a:ea typeface="+mn-ea"/>
                <a:cs typeface="+mn-cs"/>
              </a:rPr>
              <a:t>Distribution of degree centrality values across the network</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6" name="Picture 5" descr="Chart&#10;&#10;Description automatically generated">
            <a:extLst>
              <a:ext uri="{FF2B5EF4-FFF2-40B4-BE49-F238E27FC236}">
                <a16:creationId xmlns:a16="http://schemas.microsoft.com/office/drawing/2014/main" id="{DF8FB21E-5A4E-2310-A6ED-2F769C0291E5}"/>
              </a:ext>
            </a:extLst>
          </p:cNvPr>
          <p:cNvPicPr>
            <a:picLocks noChangeAspect="1"/>
          </p:cNvPicPr>
          <p:nvPr/>
        </p:nvPicPr>
        <p:blipFill>
          <a:blip r:embed="rId2"/>
          <a:stretch>
            <a:fillRect/>
          </a:stretch>
        </p:blipFill>
        <p:spPr>
          <a:xfrm>
            <a:off x="4864608" y="897242"/>
            <a:ext cx="6846363" cy="4912262"/>
          </a:xfrm>
          <a:prstGeom prst="rect">
            <a:avLst/>
          </a:prstGeom>
        </p:spPr>
      </p:pic>
      <p:sp>
        <p:nvSpPr>
          <p:cNvPr id="4" name="Slide Number Placeholder 3">
            <a:extLst>
              <a:ext uri="{FF2B5EF4-FFF2-40B4-BE49-F238E27FC236}">
                <a16:creationId xmlns:a16="http://schemas.microsoft.com/office/drawing/2014/main" id="{B8323C9C-6E3F-E7BB-ECD8-E1355928B784}"/>
              </a:ext>
            </a:extLst>
          </p:cNvPr>
          <p:cNvSpPr>
            <a:spLocks noGrp="1"/>
          </p:cNvSpPr>
          <p:nvPr>
            <p:ph type="sldNum" sz="quarter" idx="12"/>
          </p:nvPr>
        </p:nvSpPr>
        <p:spPr>
          <a:xfrm>
            <a:off x="9926319" y="6356350"/>
            <a:ext cx="1787699" cy="365125"/>
          </a:xfrm>
        </p:spPr>
        <p:txBody>
          <a:bodyPr vert="horz" lIns="91440" tIns="45720" rIns="91440" bIns="45720" rtlCol="0" anchor="ctr">
            <a:normAutofit/>
          </a:bodyPr>
          <a:lstStyle/>
          <a:p>
            <a:pPr defTabSz="914400">
              <a:spcAft>
                <a:spcPts val="600"/>
              </a:spcAft>
            </a:pPr>
            <a:fld id="{4267CD5E-26CF-4249-8540-BB1D07FD4227}" type="slidenum">
              <a:rPr lang="en-US">
                <a:solidFill>
                  <a:schemeClr val="tx1">
                    <a:lumMod val="50000"/>
                    <a:lumOff val="50000"/>
                  </a:schemeClr>
                </a:solidFill>
                <a:latin typeface="+mn-lt"/>
              </a:rPr>
              <a:pPr defTabSz="914400">
                <a:spcAft>
                  <a:spcPts val="600"/>
                </a:spcAft>
              </a:pPr>
              <a:t>8</a:t>
            </a:fld>
            <a:endParaRPr lang="en-US">
              <a:solidFill>
                <a:schemeClr val="tx1">
                  <a:lumMod val="50000"/>
                  <a:lumOff val="50000"/>
                </a:schemeClr>
              </a:solidFill>
              <a:latin typeface="+mn-lt"/>
            </a:endParaRPr>
          </a:p>
        </p:txBody>
      </p:sp>
    </p:spTree>
    <p:extLst>
      <p:ext uri="{BB962C8B-B14F-4D97-AF65-F5344CB8AC3E}">
        <p14:creationId xmlns:p14="http://schemas.microsoft.com/office/powerpoint/2010/main" val="4199731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2E754D-96C4-ABF4-F369-5034081AC7C3}"/>
              </a:ext>
            </a:extLst>
          </p:cNvPr>
          <p:cNvSpPr>
            <a:spLocks noGrp="1"/>
          </p:cNvSpPr>
          <p:nvPr>
            <p:ph type="title"/>
          </p:nvPr>
        </p:nvSpPr>
        <p:spPr>
          <a:xfrm>
            <a:off x="838200" y="365125"/>
            <a:ext cx="10515600" cy="1860400"/>
          </a:xfrm>
        </p:spPr>
        <p:txBody>
          <a:bodyPr vert="horz" lIns="91440" tIns="45720" rIns="91440" bIns="45720" rtlCol="0" anchor="ctr">
            <a:normAutofit/>
          </a:bodyPr>
          <a:lstStyle/>
          <a:p>
            <a:pPr defTabSz="914400"/>
            <a:r>
              <a:rPr lang="en-US" sz="5200" kern="1200">
                <a:solidFill>
                  <a:schemeClr val="tx1"/>
                </a:solidFill>
                <a:latin typeface="+mj-lt"/>
                <a:ea typeface="+mj-ea"/>
                <a:cs typeface="+mj-cs"/>
              </a:rPr>
              <a:t>In-degree &amp; Out-degree Findings</a:t>
            </a:r>
          </a:p>
        </p:txBody>
      </p:sp>
      <p:pic>
        <p:nvPicPr>
          <p:cNvPr id="6" name="Picture 5" descr="Icon&#10;&#10;Description automatically generated">
            <a:extLst>
              <a:ext uri="{FF2B5EF4-FFF2-40B4-BE49-F238E27FC236}">
                <a16:creationId xmlns:a16="http://schemas.microsoft.com/office/drawing/2014/main" id="{A3C02815-1D79-A81F-2C8E-02E937D214A3}"/>
              </a:ext>
            </a:extLst>
          </p:cNvPr>
          <p:cNvPicPr>
            <a:picLocks noChangeAspect="1"/>
          </p:cNvPicPr>
          <p:nvPr/>
        </p:nvPicPr>
        <p:blipFill>
          <a:blip r:embed="rId2"/>
          <a:stretch>
            <a:fillRect/>
          </a:stretch>
        </p:blipFill>
        <p:spPr>
          <a:xfrm>
            <a:off x="340991" y="2365285"/>
            <a:ext cx="5508746" cy="3938756"/>
          </a:xfrm>
          <a:prstGeom prst="rect">
            <a:avLst/>
          </a:prstGeom>
        </p:spPr>
      </p:pic>
      <p:pic>
        <p:nvPicPr>
          <p:cNvPr id="8" name="Picture 7" descr="Chart, icon&#10;&#10;Description automatically generated">
            <a:extLst>
              <a:ext uri="{FF2B5EF4-FFF2-40B4-BE49-F238E27FC236}">
                <a16:creationId xmlns:a16="http://schemas.microsoft.com/office/drawing/2014/main" id="{3FFDFAFB-F089-FE95-9900-3E528DE5681F}"/>
              </a:ext>
            </a:extLst>
          </p:cNvPr>
          <p:cNvPicPr>
            <a:picLocks noChangeAspect="1"/>
          </p:cNvPicPr>
          <p:nvPr/>
        </p:nvPicPr>
        <p:blipFill>
          <a:blip r:embed="rId3"/>
          <a:stretch>
            <a:fillRect/>
          </a:stretch>
        </p:blipFill>
        <p:spPr>
          <a:xfrm>
            <a:off x="6342262" y="2365285"/>
            <a:ext cx="5508746" cy="3938756"/>
          </a:xfrm>
          <a:prstGeom prst="rect">
            <a:avLst/>
          </a:prstGeom>
        </p:spPr>
      </p:pic>
      <p:sp>
        <p:nvSpPr>
          <p:cNvPr id="4" name="Slide Number Placeholder 3">
            <a:extLst>
              <a:ext uri="{FF2B5EF4-FFF2-40B4-BE49-F238E27FC236}">
                <a16:creationId xmlns:a16="http://schemas.microsoft.com/office/drawing/2014/main" id="{ABFA3C6A-71C9-0165-900E-40DFA0305B0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pPr>
            <a:fld id="{4267CD5E-26CF-4249-8540-BB1D07FD4227}" type="slidenum">
              <a:rPr lang="en-US" smtClean="0">
                <a:solidFill>
                  <a:schemeClr val="tx1">
                    <a:tint val="75000"/>
                  </a:schemeClr>
                </a:solidFill>
                <a:latin typeface="+mn-lt"/>
              </a:rPr>
              <a:pPr defTabSz="914400">
                <a:spcAft>
                  <a:spcPts val="600"/>
                </a:spcAft>
              </a:pPr>
              <a:t>9</a:t>
            </a:fld>
            <a:endParaRPr lang="en-US">
              <a:solidFill>
                <a:schemeClr val="tx1">
                  <a:tint val="75000"/>
                </a:schemeClr>
              </a:solidFill>
              <a:latin typeface="+mn-lt"/>
            </a:endParaRPr>
          </a:p>
        </p:txBody>
      </p:sp>
    </p:spTree>
    <p:extLst>
      <p:ext uri="{BB962C8B-B14F-4D97-AF65-F5344CB8AC3E}">
        <p14:creationId xmlns:p14="http://schemas.microsoft.com/office/powerpoint/2010/main" val="130407412"/>
      </p:ext>
    </p:extLst>
  </p:cSld>
  <p:clrMapOvr>
    <a:masterClrMapping/>
  </p:clrMapOvr>
</p:sld>
</file>

<file path=ppt/theme/theme1.xml><?xml version="1.0" encoding="utf-8"?>
<a:theme xmlns:a="http://schemas.openxmlformats.org/drawingml/2006/main" name="Office Theme">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674</TotalTime>
  <Words>236</Words>
  <Application>Microsoft Office PowerPoint</Application>
  <PresentationFormat>Widescreen</PresentationFormat>
  <Paragraphs>56</Paragraphs>
  <Slides>16</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16</vt:i4>
      </vt:variant>
    </vt:vector>
  </HeadingPairs>
  <TitlesOfParts>
    <vt:vector size="30" baseType="lpstr">
      <vt:lpstr>Arial</vt:lpstr>
      <vt:lpstr>Calibri</vt:lpstr>
      <vt:lpstr>Calibri Light</vt:lpstr>
      <vt:lpstr>Consolas</vt:lpstr>
      <vt:lpstr>IBM Plex Sans</vt:lpstr>
      <vt:lpstr>IBM Plex Sans Light</vt:lpstr>
      <vt:lpstr>IBM Plex Sans SemiBold</vt:lpstr>
      <vt:lpstr>Saira Condensed Condensed Light</vt:lpstr>
      <vt:lpstr>Saira Condensed Condensed SemiBold</vt:lpstr>
      <vt:lpstr>Söhne</vt:lpstr>
      <vt:lpstr>System Font Regular</vt:lpstr>
      <vt:lpstr>Times New Roman</vt:lpstr>
      <vt:lpstr>Wingdings</vt:lpstr>
      <vt:lpstr>Office Theme</vt:lpstr>
      <vt:lpstr>Slashdot Social Network Analysis</vt:lpstr>
      <vt:lpstr>Problem Statement</vt:lpstr>
      <vt:lpstr>Dataset Explanation</vt:lpstr>
      <vt:lpstr>Descriptive Statistics (I)</vt:lpstr>
      <vt:lpstr>Descriptive Statistics (II)</vt:lpstr>
      <vt:lpstr>Descriptive Statistics (III)</vt:lpstr>
      <vt:lpstr>Analytical Approach</vt:lpstr>
      <vt:lpstr>Degree Centrality Findings</vt:lpstr>
      <vt:lpstr>In-degree &amp; Out-degree Findings</vt:lpstr>
      <vt:lpstr>Betweenness Centrality Findings</vt:lpstr>
      <vt:lpstr>Closeness Centrality Findings</vt:lpstr>
      <vt:lpstr>Community Structure Findings</vt:lpstr>
      <vt:lpstr>Key Findings</vt:lpstr>
      <vt:lpstr>Interpretations and 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LOREM IPSUM DOLOR</dc:title>
  <dc:creator>Ivan Caro</dc:creator>
  <cp:lastModifiedBy>Uday Adusumilli</cp:lastModifiedBy>
  <cp:revision>26</cp:revision>
  <dcterms:created xsi:type="dcterms:W3CDTF">2022-06-10T19:28:06Z</dcterms:created>
  <dcterms:modified xsi:type="dcterms:W3CDTF">2023-05-04T23:58:16Z</dcterms:modified>
</cp:coreProperties>
</file>

<file path=docProps/thumbnail.jpeg>
</file>